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311" r:id="rId3"/>
    <p:sldId id="303" r:id="rId4"/>
    <p:sldId id="260" r:id="rId5"/>
    <p:sldId id="296" r:id="rId6"/>
    <p:sldId id="261" r:id="rId7"/>
    <p:sldId id="262" r:id="rId8"/>
    <p:sldId id="273" r:id="rId9"/>
    <p:sldId id="263" r:id="rId10"/>
    <p:sldId id="298" r:id="rId11"/>
    <p:sldId id="297" r:id="rId12"/>
    <p:sldId id="307" r:id="rId13"/>
    <p:sldId id="308" r:id="rId14"/>
    <p:sldId id="299" r:id="rId15"/>
    <p:sldId id="305" r:id="rId16"/>
    <p:sldId id="306" r:id="rId17"/>
    <p:sldId id="300" r:id="rId18"/>
    <p:sldId id="309" r:id="rId19"/>
    <p:sldId id="270" r:id="rId20"/>
    <p:sldId id="265" r:id="rId21"/>
    <p:sldId id="301" r:id="rId22"/>
    <p:sldId id="304" r:id="rId23"/>
    <p:sldId id="320" r:id="rId24"/>
    <p:sldId id="274" r:id="rId25"/>
    <p:sldId id="310" r:id="rId26"/>
    <p:sldId id="280" r:id="rId27"/>
    <p:sldId id="282" r:id="rId28"/>
    <p:sldId id="283" r:id="rId29"/>
    <p:sldId id="281" r:id="rId30"/>
    <p:sldId id="294" r:id="rId31"/>
    <p:sldId id="312" r:id="rId32"/>
    <p:sldId id="317" r:id="rId33"/>
    <p:sldId id="290" r:id="rId34"/>
    <p:sldId id="291" r:id="rId35"/>
    <p:sldId id="295" r:id="rId36"/>
    <p:sldId id="292" r:id="rId37"/>
    <p:sldId id="313" r:id="rId38"/>
    <p:sldId id="318" r:id="rId39"/>
    <p:sldId id="315" r:id="rId40"/>
    <p:sldId id="319" r:id="rId41"/>
    <p:sldId id="27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68"/>
  </p:normalViewPr>
  <p:slideViewPr>
    <p:cSldViewPr snapToGrid="0" snapToObjects="1">
      <p:cViewPr>
        <p:scale>
          <a:sx n="124" d="100"/>
          <a:sy n="124" d="100"/>
        </p:scale>
        <p:origin x="64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4EC54-2AF6-274D-898A-8340255AB370}" type="datetimeFigureOut">
              <a:rPr lang="en-US" smtClean="0"/>
              <a:t>12/6/17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3A1B2-9BD9-B846-B464-9206274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EC65-F967-5A46-B75F-4377D0BA0EDB}" type="datetime1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0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32DF-F565-E741-82BE-A890B69C180D}" type="datetime1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4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E9B46-01B5-F34C-8E0F-2F5550993358}" type="datetime1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5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AC18-A765-2442-BADB-0B14970AAD03}" type="datetime1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83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2488-E532-ED45-B4DD-7EAE2A493A16}" type="datetime1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9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A4C2A-C011-B84F-9BEF-C323CF92FA02}" type="datetime1">
              <a:rPr lang="en-US" smtClean="0"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7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3870-23FB-2A45-A521-9F7C88E873EF}" type="datetime1">
              <a:rPr lang="en-US" smtClean="0"/>
              <a:t>12/6/17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1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5690-8A77-244B-B229-F931557FAAA4}" type="datetime1">
              <a:rPr lang="en-US" smtClean="0"/>
              <a:t>12/6/17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8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3F64-FCE2-9443-A824-C61A8DD05D3A}" type="datetime1">
              <a:rPr lang="en-US" smtClean="0"/>
              <a:t>12/6/17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95031-9747-2246-8F70-966CE2123D1F}" type="datetime1">
              <a:rPr lang="en-US" smtClean="0"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9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C635-2916-DB44-BAC2-94924FD5A237}" type="datetime1">
              <a:rPr lang="en-US" smtClean="0"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2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C23A6-9507-E74D-97CD-0F84ED59E872}" type="datetime1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3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4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64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81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52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53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1"/>
            <a:ext cx="12192000" cy="686508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50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81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43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40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4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27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21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2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7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4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4973" cy="695685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33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90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39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89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78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87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0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54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72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43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73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96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9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0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0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02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88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2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44</Words>
  <Application>Microsoft Macintosh PowerPoint</Application>
  <PresentationFormat>Widescreen</PresentationFormat>
  <Paragraphs>44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118</cp:revision>
  <cp:lastPrinted>2017-12-04T21:37:07Z</cp:lastPrinted>
  <dcterms:created xsi:type="dcterms:W3CDTF">2017-11-21T14:55:45Z</dcterms:created>
  <dcterms:modified xsi:type="dcterms:W3CDTF">2017-12-06T17:46:07Z</dcterms:modified>
</cp:coreProperties>
</file>