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59" r:id="rId3"/>
    <p:sldId id="261" r:id="rId4"/>
    <p:sldId id="263" r:id="rId5"/>
    <p:sldId id="264" r:id="rId6"/>
    <p:sldId id="265" r:id="rId7"/>
    <p:sldId id="266" r:id="rId8"/>
    <p:sldId id="267" r:id="rId9"/>
    <p:sldId id="268" r:id="rId10"/>
    <p:sldId id="269"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7200" userDrawn="1">
          <p15:clr>
            <a:srgbClr val="A4A3A4"/>
          </p15:clr>
        </p15:guide>
        <p15:guide id="3" pos="480" userDrawn="1">
          <p15:clr>
            <a:srgbClr val="A4A3A4"/>
          </p15:clr>
        </p15:guide>
        <p15:guide id="4" orient="horz" pos="216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E8F9"/>
    <a:srgbClr val="234985"/>
    <a:srgbClr val="2B93C5"/>
    <a:srgbClr val="666666"/>
    <a:srgbClr val="CAFFFD"/>
    <a:srgbClr val="0B9EDA"/>
    <a:srgbClr val="002B64"/>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4"/>
    <p:restoredTop sz="86395"/>
  </p:normalViewPr>
  <p:slideViewPr>
    <p:cSldViewPr snapToGrid="0" snapToObjects="1">
      <p:cViewPr varScale="1">
        <p:scale>
          <a:sx n="138" d="100"/>
          <a:sy n="138" d="100"/>
        </p:scale>
        <p:origin x="84" y="291"/>
      </p:cViewPr>
      <p:guideLst>
        <p:guide pos="3840"/>
        <p:guide pos="7200"/>
        <p:guide pos="4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25" d="100"/>
          <a:sy n="125" d="100"/>
        </p:scale>
        <p:origin x="6320" y="1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Sheet1!$B$1</c:f>
              <c:strCache>
                <c:ptCount val="1"/>
                <c:pt idx="0">
                  <c:v>Series 1</c:v>
                </c:pt>
              </c:strCache>
            </c:strRef>
          </c:tx>
          <c:spPr>
            <a:solidFill>
              <a:schemeClr val="accent2">
                <a:shade val="6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9D9-4D99-BF97-22E19300025F}"/>
            </c:ext>
          </c:extLst>
        </c:ser>
        <c:ser>
          <c:idx val="1"/>
          <c:order val="1"/>
          <c:tx>
            <c:strRef>
              <c:f>Sheet1!$C$1</c:f>
              <c:strCache>
                <c:ptCount val="1"/>
                <c:pt idx="0">
                  <c:v>Series 2</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9D9-4D99-BF97-22E19300025F}"/>
            </c:ext>
          </c:extLst>
        </c:ser>
        <c:ser>
          <c:idx val="2"/>
          <c:order val="2"/>
          <c:tx>
            <c:strRef>
              <c:f>Sheet1!$D$1</c:f>
              <c:strCache>
                <c:ptCount val="1"/>
                <c:pt idx="0">
                  <c:v>Series 3</c:v>
                </c:pt>
              </c:strCache>
            </c:strRef>
          </c:tx>
          <c:spPr>
            <a:solidFill>
              <a:schemeClr val="accent2">
                <a:tint val="6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9D9-4D99-BF97-22E19300025F}"/>
            </c:ext>
          </c:extLst>
        </c:ser>
        <c:dLbls>
          <c:showLegendKey val="0"/>
          <c:showVal val="1"/>
          <c:showCatName val="0"/>
          <c:showSerName val="0"/>
          <c:showPercent val="0"/>
          <c:showBubbleSize val="0"/>
        </c:dLbls>
        <c:gapWidth val="75"/>
        <c:shape val="box"/>
        <c:axId val="974404623"/>
        <c:axId val="974395887"/>
        <c:axId val="0"/>
      </c:bar3DChart>
      <c:catAx>
        <c:axId val="9744046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4395887"/>
        <c:crosses val="autoZero"/>
        <c:auto val="1"/>
        <c:lblAlgn val="ctr"/>
        <c:lblOffset val="100"/>
        <c:noMultiLvlLbl val="0"/>
      </c:catAx>
      <c:valAx>
        <c:axId val="97439588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440462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Category 1</cx:pt>
          <cx:pt idx="1">Category 2</cx:pt>
          <cx:pt idx="2">Category 3</cx:pt>
          <cx:pt idx="3">Category 4</cx:pt>
        </cx:lvl>
      </cx:strDim>
      <cx:numDim type="size">
        <cx:f>Sheet1!$B$2:$B$5</cx:f>
        <cx:lvl ptCount="4" formatCode="General">
          <cx:pt idx="0">4.2999999999999998</cx:pt>
          <cx:pt idx="1">2.5</cx:pt>
          <cx:pt idx="2">3.5</cx:pt>
          <cx:pt idx="3">4.5</cx:pt>
        </cx:lvl>
      </cx:numDim>
    </cx:data>
    <cx:data id="1">
      <cx:strDim type="cat">
        <cx:f>Sheet1!$A$2:$A$5</cx:f>
        <cx:lvl ptCount="4">
          <cx:pt idx="0">Category 1</cx:pt>
          <cx:pt idx="1">Category 2</cx:pt>
          <cx:pt idx="2">Category 3</cx:pt>
          <cx:pt idx="3">Category 4</cx:pt>
        </cx:lvl>
      </cx:strDim>
      <cx:numDim type="size">
        <cx:f>Sheet1!$C$2:$C$5</cx:f>
        <cx:lvl ptCount="4" formatCode="General">
          <cx:pt idx="0">2.3999999999999999</cx:pt>
          <cx:pt idx="1">4.4000000000000004</cx:pt>
          <cx:pt idx="2">1.8</cx:pt>
          <cx:pt idx="3">2.7999999999999998</cx:pt>
        </cx:lvl>
      </cx:numDim>
    </cx:data>
    <cx:data id="2">
      <cx:strDim type="cat">
        <cx:f>Sheet1!$A$2:$A$5</cx:f>
        <cx:lvl ptCount="4">
          <cx:pt idx="0">Category 1</cx:pt>
          <cx:pt idx="1">Category 2</cx:pt>
          <cx:pt idx="2">Category 3</cx:pt>
          <cx:pt idx="3">Category 4</cx:pt>
        </cx:lvl>
      </cx:strDim>
      <cx:numDim type="size">
        <cx:f>Sheet1!$D$2:$D$5</cx:f>
        <cx:lvl ptCount="4" formatCode="General">
          <cx:pt idx="0">2</cx:pt>
          <cx:pt idx="1">2</cx:pt>
          <cx:pt idx="2">3</cx:pt>
          <cx:pt idx="3">5</cx:pt>
        </cx:lvl>
      </cx:numDim>
    </cx:data>
  </cx:chartData>
  <cx:chart>
    <cx:title pos="t" align="ctr" overlay="0"/>
    <cx:plotArea>
      <cx:plotAreaRegion>
        <cx:series layoutId="sunburst" uniqueId="{0B5C04BD-3908-42BD-8AA8-07607A3F5FD6}" formatIdx="0">
          <cx:tx>
            <cx:txData>
              <cx:f>Sheet1!$B$1</cx:f>
              <cx:v>Series 1</cx:v>
            </cx:txData>
          </cx:tx>
          <cx:dataLabels pos="ctr">
            <cx:visibility seriesName="0" categoryName="1" value="1"/>
          </cx:dataLabels>
          <cx:dataId val="0"/>
        </cx:series>
        <cx:series layoutId="sunburst" hidden="1" uniqueId="{9A7A8AA9-1211-447E-8F39-E654BBCF62A1}" formatIdx="1">
          <cx:tx>
            <cx:txData>
              <cx:f>Sheet1!$C$1</cx:f>
              <cx:v>Series 2</cx:v>
            </cx:txData>
          </cx:tx>
          <cx:dataLabels pos="ctr">
            <cx:visibility seriesName="0" categoryName="1" value="1"/>
          </cx:dataLabels>
          <cx:dataId val="1"/>
        </cx:series>
        <cx:series layoutId="sunburst" hidden="1" uniqueId="{42609E7A-57CF-4648-A19F-807765AD47A7}" formatIdx="2">
          <cx:tx>
            <cx:txData>
              <cx:f>Sheet1!$D$1</cx:f>
              <cx:v>Series 3</cx:v>
            </cx:txData>
          </cx:tx>
          <cx:dataLabels pos="ctr">
            <cx:visibility seriesName="0" categoryName="1" value="1"/>
          </cx:dataLabels>
          <cx:dataId val="2"/>
        </cx:series>
      </cx:plotAreaRegion>
    </cx:plotArea>
  </cx:chart>
</cx: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88">
  <cs:axisTitle>
    <cs:lnRef idx="0"/>
    <cs:fillRef idx="0"/>
    <cs:effectRef idx="0"/>
    <cs:fontRef idx="minor">
      <a:schemeClr val="dk1">
        <a:lumMod val="65000"/>
        <a:lumOff val="35000"/>
      </a:schemeClr>
    </cs:fontRef>
    <cs:defRPr sz="1197"/>
  </cs:axisTitle>
  <cs:categoryAxis>
    <cs:lnRef idx="0"/>
    <cs:fillRef idx="0"/>
    <cs:effectRef idx="0"/>
    <cs:fontRef idx="minor">
      <a:schemeClr val="dk1">
        <a:lumMod val="65000"/>
        <a:lumOff val="35000"/>
      </a:schemeClr>
    </cs:fontRef>
    <cs:defRPr sz="1197"/>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31" b="1" i="0" u="none" strike="noStrike" kern="1200" baseline="0"/>
    <cs:bodyPr lIns="38100" tIns="19050" rIns="38100" bIns="19050">
      <a:spAutoFit/>
    </cs:bodyPr>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ln w="9525">
        <a:solidFill>
          <a:schemeClr val="lt1"/>
        </a:solidFill>
      </a:ln>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65000"/>
        <a:lumOff val="35000"/>
      </a:schemeClr>
    </cs:fontRef>
    <cs:defRPr sz="1197"/>
  </cs:dataTable>
  <cs:downBar>
    <cs:lnRef idx="0"/>
    <cs:fillRef idx="0"/>
    <cs:effectRef idx="0"/>
    <cs:fontRef idx="minor">
      <a:schemeClr val="dk1"/>
    </cs:fontRef>
    <cs:spPr>
      <a:solidFill>
        <a:schemeClr val="dk1"/>
      </a:solidFill>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lumOff val="10000"/>
          </a:schemeClr>
        </a:solidFill>
        <a:round/>
      </a:ln>
    </cs:spPr>
  </cs:gridlineMinor>
  <cs:hiLoLine>
    <cs:lnRef idx="0"/>
    <cs:fillRef idx="0"/>
    <cs:effectRef idx="0"/>
    <cs:fontRef idx="minor">
      <a:schemeClr val="dk1"/>
    </cs:fontRef>
  </cs:hiLoLine>
  <cs:leaderLine>
    <cs:lnRef idx="0"/>
    <cs:fillRef idx="0"/>
    <cs:effectRef idx="0"/>
    <cs:fontRef idx="minor">
      <a:schemeClr val="dk1"/>
    </cs:fontRef>
  </cs:leaderLine>
  <cs:legend>
    <cs:lnRef idx="0"/>
    <cs:fillRef idx="0"/>
    <cs:effectRef idx="0"/>
    <cs:fontRef idx="minor">
      <a:schemeClr val="dk1">
        <a:lumMod val="65000"/>
        <a:lumOff val="35000"/>
      </a:schemeClr>
    </cs:fontRef>
    <cs:spPr>
      <a:solidFill>
        <a:schemeClr val="lt1">
          <a:alpha val="78000"/>
        </a:schemeClr>
      </a:solidFill>
    </cs:spPr>
    <cs:defRPr sz="1197" kern="1200"/>
    <cs:bodyPr/>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dk1">
        <a:lumMod val="65000"/>
        <a:lumOff val="35000"/>
      </a:schemeClr>
    </cs:fontRef>
    <cs:defRPr sz="2200" b="1" kern="1200" baseline="0"/>
    <cs:body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defRPr sz="1197"/>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F67688-701D-BC42-8B68-DB2EC3A597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B0D4BD9-59BC-8542-BC30-FFB1334628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00C41D-1B9B-4C4C-8086-BC9067CD3F40}" type="datetimeFigureOut">
              <a:rPr lang="en-US" smtClean="0"/>
              <a:t>9/11/2019</a:t>
            </a:fld>
            <a:endParaRPr lang="en-US"/>
          </a:p>
        </p:txBody>
      </p:sp>
      <p:sp>
        <p:nvSpPr>
          <p:cNvPr id="4" name="Footer Placeholder 3">
            <a:extLst>
              <a:ext uri="{FF2B5EF4-FFF2-40B4-BE49-F238E27FC236}">
                <a16:creationId xmlns:a16="http://schemas.microsoft.com/office/drawing/2014/main" id="{7EB63378-42FF-E343-8DBF-375576F5C7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6934E6-FE23-7D44-B2C6-62A517FCD7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28A83-61E7-F34F-B1A9-E88677611BD9}" type="slidenum">
              <a:rPr lang="en-US" smtClean="0"/>
              <a:t>‹#›</a:t>
            </a:fld>
            <a:endParaRPr lang="en-US"/>
          </a:p>
        </p:txBody>
      </p:sp>
    </p:spTree>
    <p:extLst>
      <p:ext uri="{BB962C8B-B14F-4D97-AF65-F5344CB8AC3E}">
        <p14:creationId xmlns:p14="http://schemas.microsoft.com/office/powerpoint/2010/main" val="3467322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7E204-5335-2147-BB84-5CC6A5D1F8BC}" type="datetimeFigureOut">
              <a:rPr lang="en-US" smtClean="0"/>
              <a:t>9/11/2019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ADE55-712D-B748-A886-6AC91790FB95}" type="slidenum">
              <a:rPr lang="en-US" smtClean="0"/>
              <a:t>‹#›</a:t>
            </a:fld>
            <a:endParaRPr lang="en-US"/>
          </a:p>
        </p:txBody>
      </p:sp>
    </p:spTree>
    <p:extLst>
      <p:ext uri="{BB962C8B-B14F-4D97-AF65-F5344CB8AC3E}">
        <p14:creationId xmlns:p14="http://schemas.microsoft.com/office/powerpoint/2010/main" val="576549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DE55-712D-B748-A886-6AC91790FB95}" type="slidenum">
              <a:rPr lang="en-US" smtClean="0"/>
              <a:t>1</a:t>
            </a:fld>
            <a:endParaRPr lang="en-US"/>
          </a:p>
        </p:txBody>
      </p:sp>
    </p:spTree>
    <p:extLst>
      <p:ext uri="{BB962C8B-B14F-4D97-AF65-F5344CB8AC3E}">
        <p14:creationId xmlns:p14="http://schemas.microsoft.com/office/powerpoint/2010/main" val="3122679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DE55-712D-B748-A886-6AC91790FB95}" type="slidenum">
              <a:rPr lang="en-US" smtClean="0"/>
              <a:t>3</a:t>
            </a:fld>
            <a:endParaRPr lang="en-US"/>
          </a:p>
        </p:txBody>
      </p:sp>
    </p:spTree>
    <p:extLst>
      <p:ext uri="{BB962C8B-B14F-4D97-AF65-F5344CB8AC3E}">
        <p14:creationId xmlns:p14="http://schemas.microsoft.com/office/powerpoint/2010/main" val="1448486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DE55-712D-B748-A886-6AC91790FB95}" type="slidenum">
              <a:rPr lang="en-US" smtClean="0"/>
              <a:t>4</a:t>
            </a:fld>
            <a:endParaRPr lang="en-US"/>
          </a:p>
        </p:txBody>
      </p:sp>
    </p:spTree>
    <p:extLst>
      <p:ext uri="{BB962C8B-B14F-4D97-AF65-F5344CB8AC3E}">
        <p14:creationId xmlns:p14="http://schemas.microsoft.com/office/powerpoint/2010/main" val="114557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DE55-712D-B748-A886-6AC91790FB95}" type="slidenum">
              <a:rPr lang="en-US" smtClean="0"/>
              <a:t>5</a:t>
            </a:fld>
            <a:endParaRPr lang="en-US"/>
          </a:p>
        </p:txBody>
      </p:sp>
    </p:spTree>
    <p:extLst>
      <p:ext uri="{BB962C8B-B14F-4D97-AF65-F5344CB8AC3E}">
        <p14:creationId xmlns:p14="http://schemas.microsoft.com/office/powerpoint/2010/main" val="437120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DE55-712D-B748-A886-6AC91790FB95}" type="slidenum">
              <a:rPr lang="en-US" smtClean="0"/>
              <a:t>6</a:t>
            </a:fld>
            <a:endParaRPr lang="en-US"/>
          </a:p>
        </p:txBody>
      </p:sp>
    </p:spTree>
    <p:extLst>
      <p:ext uri="{BB962C8B-B14F-4D97-AF65-F5344CB8AC3E}">
        <p14:creationId xmlns:p14="http://schemas.microsoft.com/office/powerpoint/2010/main" val="2365652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4/relationships/chartEx" Target="../charts/chartEx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0A4F80B-BA4F-9248-A1C4-EF321D4828A1}"/>
              </a:ext>
            </a:extLst>
          </p:cNvPr>
          <p:cNvSpPr>
            <a:spLocks noGrp="1"/>
          </p:cNvSpPr>
          <p:nvPr>
            <p:ph type="subTitle" idx="1" hasCustomPrompt="1"/>
          </p:nvPr>
        </p:nvSpPr>
        <p:spPr>
          <a:xfrm>
            <a:off x="304799" y="3428783"/>
            <a:ext cx="11535877" cy="565701"/>
          </a:xfrm>
        </p:spPr>
        <p:txBody>
          <a:bodyPr anchor="b"/>
          <a:lstStyle>
            <a:lvl1pPr marL="0" indent="0" algn="ctr">
              <a:buNone/>
              <a:defRPr sz="2400">
                <a:solidFill>
                  <a:srgbClr val="0B9ED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a:t>
            </a:r>
          </a:p>
        </p:txBody>
      </p:sp>
      <p:sp>
        <p:nvSpPr>
          <p:cNvPr id="13" name="Title 12">
            <a:extLst>
              <a:ext uri="{FF2B5EF4-FFF2-40B4-BE49-F238E27FC236}">
                <a16:creationId xmlns:a16="http://schemas.microsoft.com/office/drawing/2014/main" id="{C3899268-B2C0-014E-8286-E9B418E350F2}"/>
              </a:ext>
            </a:extLst>
          </p:cNvPr>
          <p:cNvSpPr>
            <a:spLocks noGrp="1"/>
          </p:cNvSpPr>
          <p:nvPr>
            <p:ph type="title" hasCustomPrompt="1"/>
          </p:nvPr>
        </p:nvSpPr>
        <p:spPr>
          <a:xfrm>
            <a:off x="304800" y="1982170"/>
            <a:ext cx="11535878" cy="1325563"/>
          </a:xfrm>
        </p:spPr>
        <p:txBody>
          <a:bodyPr/>
          <a:lstStyle>
            <a:lvl1pPr algn="ctr">
              <a:defRPr>
                <a:solidFill>
                  <a:schemeClr val="bg1"/>
                </a:solidFill>
              </a:defRPr>
            </a:lvl1pPr>
          </a:lstStyle>
          <a:p>
            <a:r>
              <a:rPr lang="en-US" dirty="0"/>
              <a:t>Title</a:t>
            </a:r>
          </a:p>
        </p:txBody>
      </p:sp>
    </p:spTree>
    <p:extLst>
      <p:ext uri="{BB962C8B-B14F-4D97-AF65-F5344CB8AC3E}">
        <p14:creationId xmlns:p14="http://schemas.microsoft.com/office/powerpoint/2010/main" val="4168448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B4BEAD-0563-5A41-84C6-DEB72A3F74EA}"/>
              </a:ext>
            </a:extLst>
          </p:cNvPr>
          <p:cNvSpPr>
            <a:spLocks noGrp="1"/>
          </p:cNvSpPr>
          <p:nvPr>
            <p:ph type="dt" sz="half" idx="10"/>
          </p:nvPr>
        </p:nvSpPr>
        <p:spPr/>
        <p:txBody>
          <a:bodyPr/>
          <a:lstStyle/>
          <a:p>
            <a:fld id="{7B2BA833-BB94-5B41-B78B-9210F31F5BE8}" type="datetime4">
              <a:rPr lang="en-US" smtClean="0"/>
              <a:t>September 12, 2019</a:t>
            </a:fld>
            <a:endParaRPr lang="en-US"/>
          </a:p>
        </p:txBody>
      </p:sp>
      <p:sp>
        <p:nvSpPr>
          <p:cNvPr id="3" name="Footer Placeholder 2">
            <a:extLst>
              <a:ext uri="{FF2B5EF4-FFF2-40B4-BE49-F238E27FC236}">
                <a16:creationId xmlns:a16="http://schemas.microsoft.com/office/drawing/2014/main" id="{CFD08A24-FF68-2D49-AC97-89ABD24F0798}"/>
              </a:ext>
            </a:extLst>
          </p:cNvPr>
          <p:cNvSpPr>
            <a:spLocks noGrp="1"/>
          </p:cNvSpPr>
          <p:nvPr>
            <p:ph type="ftr" sz="quarter" idx="11"/>
          </p:nvPr>
        </p:nvSpPr>
        <p:spPr/>
        <p:txBody>
          <a:bodyPr/>
          <a:lstStyle/>
          <a:p>
            <a:r>
              <a:rPr lang="en-US"/>
              <a:t>Powered by Howard Innovation</a:t>
            </a:r>
          </a:p>
        </p:txBody>
      </p:sp>
      <p:sp>
        <p:nvSpPr>
          <p:cNvPr id="4" name="Slide Number Placeholder 3">
            <a:extLst>
              <a:ext uri="{FF2B5EF4-FFF2-40B4-BE49-F238E27FC236}">
                <a16:creationId xmlns:a16="http://schemas.microsoft.com/office/drawing/2014/main" id="{2FF31EC9-96A8-3246-9EF7-8F8DC104D2E0}"/>
              </a:ext>
            </a:extLst>
          </p:cNvPr>
          <p:cNvSpPr>
            <a:spLocks noGrp="1"/>
          </p:cNvSpPr>
          <p:nvPr>
            <p:ph type="sldNum" sz="quarter" idx="12"/>
          </p:nvPr>
        </p:nvSpPr>
        <p:spPr/>
        <p:txBody>
          <a:bodyPr/>
          <a:lstStyle/>
          <a:p>
            <a:fld id="{1D16B7BE-58DB-2A4D-A10D-B4C560DEC8E3}" type="slidenum">
              <a:rPr lang="en-US" smtClean="0"/>
              <a:t>‹#›</a:t>
            </a:fld>
            <a:endParaRPr lang="en-US"/>
          </a:p>
        </p:txBody>
      </p:sp>
      <mc:AlternateContent xmlns:mc="http://schemas.openxmlformats.org/markup-compatibility/2006">
        <mc:Choice xmlns:cx1="http://schemas.microsoft.com/office/drawing/2015/9/8/chartex" Requires="cx1">
          <p:graphicFrame>
            <p:nvGraphicFramePr>
              <p:cNvPr id="7" name="Chart 6"/>
              <p:cNvGraphicFramePr/>
              <p:nvPr userDrawn="1">
                <p:extLst>
                  <p:ext uri="{D42A27DB-BD31-4B8C-83A1-F6EECF244321}">
                    <p14:modId xmlns:p14="http://schemas.microsoft.com/office/powerpoint/2010/main" val="1116054528"/>
                  </p:ext>
                </p:extLst>
              </p:nvPr>
            </p:nvGraphicFramePr>
            <p:xfrm>
              <a:off x="1311564" y="556875"/>
              <a:ext cx="8128000" cy="5418667"/>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7" name="Chart 6"/>
              <p:cNvPicPr>
                <a:picLocks noGrp="1" noRot="1" noChangeAspect="1" noMove="1" noResize="1" noEditPoints="1" noAdjustHandles="1" noChangeArrowheads="1" noChangeShapeType="1"/>
              </p:cNvPicPr>
              <p:nvPr/>
            </p:nvPicPr>
            <p:blipFill>
              <a:blip r:embed="rId3"/>
              <a:stretch>
                <a:fillRect/>
              </a:stretch>
            </p:blipFill>
            <p:spPr>
              <a:xfrm>
                <a:off x="1311564" y="556875"/>
                <a:ext cx="8128000" cy="5418667"/>
              </a:xfrm>
              <a:prstGeom prst="rect">
                <a:avLst/>
              </a:prstGeom>
            </p:spPr>
          </p:pic>
        </mc:Fallback>
      </mc:AlternateContent>
    </p:spTree>
    <p:extLst>
      <p:ext uri="{BB962C8B-B14F-4D97-AF65-F5344CB8AC3E}">
        <p14:creationId xmlns:p14="http://schemas.microsoft.com/office/powerpoint/2010/main" val="2474599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ED5EF-9ACD-3B4D-999D-4740E04E59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368BA8-690E-4846-91E9-52EEA5E1D4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88A1FB-B10A-4741-AE1E-D2F21FA8B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697938-CF62-F64B-AE91-FEBEF7FC6BB0}"/>
              </a:ext>
            </a:extLst>
          </p:cNvPr>
          <p:cNvSpPr>
            <a:spLocks noGrp="1"/>
          </p:cNvSpPr>
          <p:nvPr>
            <p:ph type="dt" sz="half" idx="10"/>
          </p:nvPr>
        </p:nvSpPr>
        <p:spPr/>
        <p:txBody>
          <a:bodyPr/>
          <a:lstStyle/>
          <a:p>
            <a:fld id="{681222F1-6E1D-3945-B02C-22EA3A8D5698}" type="datetime4">
              <a:rPr lang="en-US" smtClean="0"/>
              <a:t>September 11, 2019</a:t>
            </a:fld>
            <a:endParaRPr lang="en-US"/>
          </a:p>
        </p:txBody>
      </p:sp>
      <p:sp>
        <p:nvSpPr>
          <p:cNvPr id="6" name="Footer Placeholder 5">
            <a:extLst>
              <a:ext uri="{FF2B5EF4-FFF2-40B4-BE49-F238E27FC236}">
                <a16:creationId xmlns:a16="http://schemas.microsoft.com/office/drawing/2014/main" id="{5BD59D67-25B6-A847-A1D1-65B0454429F6}"/>
              </a:ext>
            </a:extLst>
          </p:cNvPr>
          <p:cNvSpPr>
            <a:spLocks noGrp="1"/>
          </p:cNvSpPr>
          <p:nvPr>
            <p:ph type="ftr" sz="quarter" idx="11"/>
          </p:nvPr>
        </p:nvSpPr>
        <p:spPr/>
        <p:txBody>
          <a:bodyPr/>
          <a:lstStyle/>
          <a:p>
            <a:r>
              <a:rPr lang="en-US"/>
              <a:t>Powered by Howard Innovation</a:t>
            </a:r>
          </a:p>
        </p:txBody>
      </p:sp>
      <p:sp>
        <p:nvSpPr>
          <p:cNvPr id="7" name="Slide Number Placeholder 6">
            <a:extLst>
              <a:ext uri="{FF2B5EF4-FFF2-40B4-BE49-F238E27FC236}">
                <a16:creationId xmlns:a16="http://schemas.microsoft.com/office/drawing/2014/main" id="{6AF17CC4-3B2F-9248-9E86-B8EEE89CD884}"/>
              </a:ext>
            </a:extLst>
          </p:cNvPr>
          <p:cNvSpPr>
            <a:spLocks noGrp="1"/>
          </p:cNvSpPr>
          <p:nvPr>
            <p:ph type="sldNum" sz="quarter" idx="12"/>
          </p:nvPr>
        </p:nvSpPr>
        <p:spPr/>
        <p:txBody>
          <a:bodyPr/>
          <a:lstStyle/>
          <a:p>
            <a:fld id="{1D16B7BE-58DB-2A4D-A10D-B4C560DEC8E3}" type="slidenum">
              <a:rPr lang="en-US" smtClean="0"/>
              <a:t>‹#›</a:t>
            </a:fld>
            <a:endParaRPr lang="en-US"/>
          </a:p>
        </p:txBody>
      </p:sp>
    </p:spTree>
    <p:extLst>
      <p:ext uri="{BB962C8B-B14F-4D97-AF65-F5344CB8AC3E}">
        <p14:creationId xmlns:p14="http://schemas.microsoft.com/office/powerpoint/2010/main" val="447577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593C4-9579-8E43-8D9B-62D403678B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CFDC27-120E-C447-90D7-8D0049FEEF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6A7CE5-8E36-ED48-8018-9A71ADF637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F00FBF-9638-1E44-8F81-1916FA86C00F}"/>
              </a:ext>
            </a:extLst>
          </p:cNvPr>
          <p:cNvSpPr>
            <a:spLocks noGrp="1"/>
          </p:cNvSpPr>
          <p:nvPr>
            <p:ph type="dt" sz="half" idx="10"/>
          </p:nvPr>
        </p:nvSpPr>
        <p:spPr/>
        <p:txBody>
          <a:bodyPr/>
          <a:lstStyle/>
          <a:p>
            <a:fld id="{B7163444-631E-2E47-A8A5-6BAFB58299BE}" type="datetime4">
              <a:rPr lang="en-US" smtClean="0"/>
              <a:t>September 11, 2019</a:t>
            </a:fld>
            <a:endParaRPr lang="en-US"/>
          </a:p>
        </p:txBody>
      </p:sp>
      <p:sp>
        <p:nvSpPr>
          <p:cNvPr id="6" name="Footer Placeholder 5">
            <a:extLst>
              <a:ext uri="{FF2B5EF4-FFF2-40B4-BE49-F238E27FC236}">
                <a16:creationId xmlns:a16="http://schemas.microsoft.com/office/drawing/2014/main" id="{2E2C9CD0-C3E9-0C4E-81DD-8120B91CDB7E}"/>
              </a:ext>
            </a:extLst>
          </p:cNvPr>
          <p:cNvSpPr>
            <a:spLocks noGrp="1"/>
          </p:cNvSpPr>
          <p:nvPr>
            <p:ph type="ftr" sz="quarter" idx="11"/>
          </p:nvPr>
        </p:nvSpPr>
        <p:spPr/>
        <p:txBody>
          <a:bodyPr/>
          <a:lstStyle/>
          <a:p>
            <a:r>
              <a:rPr lang="en-US"/>
              <a:t>Powered by Howard Innovation</a:t>
            </a:r>
          </a:p>
        </p:txBody>
      </p:sp>
      <p:sp>
        <p:nvSpPr>
          <p:cNvPr id="7" name="Slide Number Placeholder 6">
            <a:extLst>
              <a:ext uri="{FF2B5EF4-FFF2-40B4-BE49-F238E27FC236}">
                <a16:creationId xmlns:a16="http://schemas.microsoft.com/office/drawing/2014/main" id="{B7206742-26BB-0146-B069-32382CAED1E2}"/>
              </a:ext>
            </a:extLst>
          </p:cNvPr>
          <p:cNvSpPr>
            <a:spLocks noGrp="1"/>
          </p:cNvSpPr>
          <p:nvPr>
            <p:ph type="sldNum" sz="quarter" idx="12"/>
          </p:nvPr>
        </p:nvSpPr>
        <p:spPr/>
        <p:txBody>
          <a:bodyPr/>
          <a:lstStyle/>
          <a:p>
            <a:fld id="{1D16B7BE-58DB-2A4D-A10D-B4C560DEC8E3}" type="slidenum">
              <a:rPr lang="en-US" smtClean="0"/>
              <a:t>‹#›</a:t>
            </a:fld>
            <a:endParaRPr lang="en-US"/>
          </a:p>
        </p:txBody>
      </p:sp>
    </p:spTree>
    <p:extLst>
      <p:ext uri="{BB962C8B-B14F-4D97-AF65-F5344CB8AC3E}">
        <p14:creationId xmlns:p14="http://schemas.microsoft.com/office/powerpoint/2010/main" val="4017759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BBA22-5CB9-C647-8615-EA47629936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C5D698-4064-6748-9B72-8401E187EE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C1BAE-9439-F14F-BE5C-B1E5F4B075A1}"/>
              </a:ext>
            </a:extLst>
          </p:cNvPr>
          <p:cNvSpPr>
            <a:spLocks noGrp="1"/>
          </p:cNvSpPr>
          <p:nvPr>
            <p:ph type="dt" sz="half" idx="10"/>
          </p:nvPr>
        </p:nvSpPr>
        <p:spPr/>
        <p:txBody>
          <a:bodyPr/>
          <a:lstStyle/>
          <a:p>
            <a:fld id="{EA9C9F8A-EC92-864F-B56E-31D941A8BE0A}" type="datetime4">
              <a:rPr lang="en-US" smtClean="0"/>
              <a:t>September 11, 2019</a:t>
            </a:fld>
            <a:endParaRPr lang="en-US"/>
          </a:p>
        </p:txBody>
      </p:sp>
      <p:sp>
        <p:nvSpPr>
          <p:cNvPr id="5" name="Footer Placeholder 4">
            <a:extLst>
              <a:ext uri="{FF2B5EF4-FFF2-40B4-BE49-F238E27FC236}">
                <a16:creationId xmlns:a16="http://schemas.microsoft.com/office/drawing/2014/main" id="{279BED7E-12C4-8E47-8BF5-621A8F0E493B}"/>
              </a:ext>
            </a:extLst>
          </p:cNvPr>
          <p:cNvSpPr>
            <a:spLocks noGrp="1"/>
          </p:cNvSpPr>
          <p:nvPr>
            <p:ph type="ftr" sz="quarter" idx="11"/>
          </p:nvPr>
        </p:nvSpPr>
        <p:spPr/>
        <p:txBody>
          <a:bodyPr/>
          <a:lstStyle/>
          <a:p>
            <a:r>
              <a:rPr lang="en-US"/>
              <a:t>Powered by Howard Innovation</a:t>
            </a:r>
          </a:p>
        </p:txBody>
      </p:sp>
      <p:sp>
        <p:nvSpPr>
          <p:cNvPr id="6" name="Slide Number Placeholder 5">
            <a:extLst>
              <a:ext uri="{FF2B5EF4-FFF2-40B4-BE49-F238E27FC236}">
                <a16:creationId xmlns:a16="http://schemas.microsoft.com/office/drawing/2014/main" id="{F8E26A73-4D49-C644-A256-AA011F9B1B3A}"/>
              </a:ext>
            </a:extLst>
          </p:cNvPr>
          <p:cNvSpPr>
            <a:spLocks noGrp="1"/>
          </p:cNvSpPr>
          <p:nvPr>
            <p:ph type="sldNum" sz="quarter" idx="12"/>
          </p:nvPr>
        </p:nvSpPr>
        <p:spPr/>
        <p:txBody>
          <a:bodyPr/>
          <a:lstStyle/>
          <a:p>
            <a:fld id="{1D16B7BE-58DB-2A4D-A10D-B4C560DEC8E3}" type="slidenum">
              <a:rPr lang="en-US" smtClean="0"/>
              <a:t>‹#›</a:t>
            </a:fld>
            <a:endParaRPr lang="en-US"/>
          </a:p>
        </p:txBody>
      </p:sp>
    </p:spTree>
    <p:extLst>
      <p:ext uri="{BB962C8B-B14F-4D97-AF65-F5344CB8AC3E}">
        <p14:creationId xmlns:p14="http://schemas.microsoft.com/office/powerpoint/2010/main" val="55745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94C28-8875-4E48-821C-33E3CB5DA9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95A665-FCE9-E544-A1D3-A5323922EB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2347E4-F644-0B4C-8787-705039EBB0BB}"/>
              </a:ext>
            </a:extLst>
          </p:cNvPr>
          <p:cNvSpPr>
            <a:spLocks noGrp="1"/>
          </p:cNvSpPr>
          <p:nvPr>
            <p:ph type="dt" sz="half" idx="10"/>
          </p:nvPr>
        </p:nvSpPr>
        <p:spPr/>
        <p:txBody>
          <a:bodyPr/>
          <a:lstStyle/>
          <a:p>
            <a:fld id="{5AC8C05E-9E0D-914A-8B2C-E642D6BDF9D6}" type="datetime4">
              <a:rPr lang="en-US" smtClean="0"/>
              <a:t>September 11, 2019</a:t>
            </a:fld>
            <a:endParaRPr lang="en-US"/>
          </a:p>
        </p:txBody>
      </p:sp>
      <p:sp>
        <p:nvSpPr>
          <p:cNvPr id="5" name="Footer Placeholder 4">
            <a:extLst>
              <a:ext uri="{FF2B5EF4-FFF2-40B4-BE49-F238E27FC236}">
                <a16:creationId xmlns:a16="http://schemas.microsoft.com/office/drawing/2014/main" id="{DE96E4A6-84FE-DC45-986F-FC7124B47E5E}"/>
              </a:ext>
            </a:extLst>
          </p:cNvPr>
          <p:cNvSpPr>
            <a:spLocks noGrp="1"/>
          </p:cNvSpPr>
          <p:nvPr>
            <p:ph type="ftr" sz="quarter" idx="11"/>
          </p:nvPr>
        </p:nvSpPr>
        <p:spPr/>
        <p:txBody>
          <a:bodyPr/>
          <a:lstStyle/>
          <a:p>
            <a:r>
              <a:rPr lang="en-US"/>
              <a:t>Powered by Howard Innovation</a:t>
            </a:r>
          </a:p>
        </p:txBody>
      </p:sp>
      <p:sp>
        <p:nvSpPr>
          <p:cNvPr id="6" name="Slide Number Placeholder 5">
            <a:extLst>
              <a:ext uri="{FF2B5EF4-FFF2-40B4-BE49-F238E27FC236}">
                <a16:creationId xmlns:a16="http://schemas.microsoft.com/office/drawing/2014/main" id="{13D555F6-6F52-0043-B90B-10686A6E91DC}"/>
              </a:ext>
            </a:extLst>
          </p:cNvPr>
          <p:cNvSpPr>
            <a:spLocks noGrp="1"/>
          </p:cNvSpPr>
          <p:nvPr>
            <p:ph type="sldNum" sz="quarter" idx="12"/>
          </p:nvPr>
        </p:nvSpPr>
        <p:spPr/>
        <p:txBody>
          <a:bodyPr/>
          <a:lstStyle/>
          <a:p>
            <a:fld id="{1D16B7BE-58DB-2A4D-A10D-B4C560DEC8E3}" type="slidenum">
              <a:rPr lang="en-US" smtClean="0"/>
              <a:t>‹#›</a:t>
            </a:fld>
            <a:endParaRPr lang="en-US"/>
          </a:p>
        </p:txBody>
      </p:sp>
    </p:spTree>
    <p:extLst>
      <p:ext uri="{BB962C8B-B14F-4D97-AF65-F5344CB8AC3E}">
        <p14:creationId xmlns:p14="http://schemas.microsoft.com/office/powerpoint/2010/main" val="507561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Date Placeholder 3">
            <a:extLst>
              <a:ext uri="{FF2B5EF4-FFF2-40B4-BE49-F238E27FC236}">
                <a16:creationId xmlns:a16="http://schemas.microsoft.com/office/drawing/2014/main" id="{66863032-2017-D040-AEC3-3CF2986FC3A1}"/>
              </a:ext>
            </a:extLst>
          </p:cNvPr>
          <p:cNvSpPr>
            <a:spLocks noGrp="1"/>
          </p:cNvSpPr>
          <p:nvPr>
            <p:ph type="dt" sz="half" idx="2"/>
          </p:nvPr>
        </p:nvSpPr>
        <p:spPr>
          <a:xfrm>
            <a:off x="10153584" y="6289421"/>
            <a:ext cx="1280962" cy="291797"/>
          </a:xfrm>
          <a:prstGeom prst="rect">
            <a:avLst/>
          </a:prstGeom>
        </p:spPr>
        <p:txBody>
          <a:bodyPr vert="horz" lIns="0" tIns="45720" rIns="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A4797587-A160-5F42-9EC0-CFE898965DB1}" type="datetime4">
              <a:rPr lang="en-US" smtClean="0"/>
              <a:t>September 11, 2019</a:t>
            </a:fld>
            <a:endParaRPr lang="en-US" dirty="0"/>
          </a:p>
        </p:txBody>
      </p:sp>
      <p:sp>
        <p:nvSpPr>
          <p:cNvPr id="28" name="Footer Placeholder 4">
            <a:extLst>
              <a:ext uri="{FF2B5EF4-FFF2-40B4-BE49-F238E27FC236}">
                <a16:creationId xmlns:a16="http://schemas.microsoft.com/office/drawing/2014/main" id="{28508EA5-CFC3-BF46-9E05-27F050305832}"/>
              </a:ext>
            </a:extLst>
          </p:cNvPr>
          <p:cNvSpPr>
            <a:spLocks noGrp="1"/>
          </p:cNvSpPr>
          <p:nvPr>
            <p:ph type="ftr" sz="quarter" idx="3"/>
          </p:nvPr>
        </p:nvSpPr>
        <p:spPr>
          <a:xfrm>
            <a:off x="2584383" y="6286671"/>
            <a:ext cx="7549949" cy="291797"/>
          </a:xfrm>
          <a:prstGeom prst="rect">
            <a:avLst/>
          </a:prstGeom>
        </p:spPr>
        <p:txBody>
          <a:bodyPr vert="horz" lIns="0" tIns="45720" rIns="91440" bIns="45720" rtlCol="0" anchor="ctr"/>
          <a:lstStyle>
            <a:lvl1pPr algn="l">
              <a:defRPr sz="1000" b="0" i="1">
                <a:solidFill>
                  <a:srgbClr val="0B9EDA"/>
                </a:solidFill>
                <a:latin typeface="Arial" panose="020B0604020202020204" pitchFamily="34" charset="0"/>
                <a:cs typeface="Arial" panose="020B0604020202020204" pitchFamily="34" charset="0"/>
              </a:defRPr>
            </a:lvl1pPr>
          </a:lstStyle>
          <a:p>
            <a:r>
              <a:rPr lang="en-US" dirty="0"/>
              <a:t>Powered by Howard Innovation</a:t>
            </a:r>
          </a:p>
        </p:txBody>
      </p:sp>
      <p:sp>
        <p:nvSpPr>
          <p:cNvPr id="29" name="Slide Number Placeholder 5">
            <a:extLst>
              <a:ext uri="{FF2B5EF4-FFF2-40B4-BE49-F238E27FC236}">
                <a16:creationId xmlns:a16="http://schemas.microsoft.com/office/drawing/2014/main" id="{54447E8C-90F6-4D4F-A9D5-5063653D9D49}"/>
              </a:ext>
            </a:extLst>
          </p:cNvPr>
          <p:cNvSpPr>
            <a:spLocks noGrp="1"/>
          </p:cNvSpPr>
          <p:nvPr>
            <p:ph type="sldNum" sz="quarter" idx="4"/>
          </p:nvPr>
        </p:nvSpPr>
        <p:spPr>
          <a:xfrm>
            <a:off x="11430000" y="6286671"/>
            <a:ext cx="410678" cy="291797"/>
          </a:xfrm>
          <a:prstGeom prst="rect">
            <a:avLst/>
          </a:prstGeom>
        </p:spPr>
        <p:txBody>
          <a:bodyPr vert="horz" lIns="0" tIns="45720" rIns="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r>
              <a:rPr lang="en-US" dirty="0"/>
              <a:t>| </a:t>
            </a:r>
            <a:fld id="{1D16B7BE-58DB-2A4D-A10D-B4C560DEC8E3}" type="slidenum">
              <a:rPr lang="en-US" smtClean="0"/>
              <a:pPr/>
              <a:t>‹#›</a:t>
            </a:fld>
            <a:endParaRPr lang="en-US" dirty="0"/>
          </a:p>
        </p:txBody>
      </p:sp>
    </p:spTree>
    <p:extLst>
      <p:ext uri="{BB962C8B-B14F-4D97-AF65-F5344CB8AC3E}">
        <p14:creationId xmlns:p14="http://schemas.microsoft.com/office/powerpoint/2010/main" val="3171506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ED38E-467B-B143-A031-76B5518AA5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848CDA-E267-D547-B9B5-98E7D31C09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B50ECE-FE1A-3D45-98F3-6F8E992063AF}"/>
              </a:ext>
            </a:extLst>
          </p:cNvPr>
          <p:cNvSpPr>
            <a:spLocks noGrp="1"/>
          </p:cNvSpPr>
          <p:nvPr>
            <p:ph type="dt" sz="half" idx="10"/>
          </p:nvPr>
        </p:nvSpPr>
        <p:spPr/>
        <p:txBody>
          <a:bodyPr/>
          <a:lstStyle/>
          <a:p>
            <a:fld id="{ED9DAB90-8B50-B84A-90D1-73844C945A2C}" type="datetime4">
              <a:rPr lang="en-US" smtClean="0"/>
              <a:t>September 11, 2019</a:t>
            </a:fld>
            <a:endParaRPr lang="en-US"/>
          </a:p>
        </p:txBody>
      </p:sp>
      <p:sp>
        <p:nvSpPr>
          <p:cNvPr id="5" name="Footer Placeholder 4">
            <a:extLst>
              <a:ext uri="{FF2B5EF4-FFF2-40B4-BE49-F238E27FC236}">
                <a16:creationId xmlns:a16="http://schemas.microsoft.com/office/drawing/2014/main" id="{5C48AD96-7E7D-E247-9254-4206379FF45F}"/>
              </a:ext>
            </a:extLst>
          </p:cNvPr>
          <p:cNvSpPr>
            <a:spLocks noGrp="1"/>
          </p:cNvSpPr>
          <p:nvPr>
            <p:ph type="ftr" sz="quarter" idx="11"/>
          </p:nvPr>
        </p:nvSpPr>
        <p:spPr/>
        <p:txBody>
          <a:bodyPr/>
          <a:lstStyle/>
          <a:p>
            <a:r>
              <a:rPr lang="en-US"/>
              <a:t>Powered by Howard Innovation</a:t>
            </a:r>
          </a:p>
        </p:txBody>
      </p:sp>
      <p:sp>
        <p:nvSpPr>
          <p:cNvPr id="6" name="Slide Number Placeholder 5">
            <a:extLst>
              <a:ext uri="{FF2B5EF4-FFF2-40B4-BE49-F238E27FC236}">
                <a16:creationId xmlns:a16="http://schemas.microsoft.com/office/drawing/2014/main" id="{4E800DD2-559E-FB4E-9D3B-D2549F3E5580}"/>
              </a:ext>
            </a:extLst>
          </p:cNvPr>
          <p:cNvSpPr>
            <a:spLocks noGrp="1"/>
          </p:cNvSpPr>
          <p:nvPr>
            <p:ph type="sldNum" sz="quarter" idx="12"/>
          </p:nvPr>
        </p:nvSpPr>
        <p:spPr/>
        <p:txBody>
          <a:bodyPr/>
          <a:lstStyle/>
          <a:p>
            <a:fld id="{1D16B7BE-58DB-2A4D-A10D-B4C560DEC8E3}" type="slidenum">
              <a:rPr lang="en-US" smtClean="0"/>
              <a:t>‹#›</a:t>
            </a:fld>
            <a:endParaRPr lang="en-US"/>
          </a:p>
        </p:txBody>
      </p:sp>
    </p:spTree>
    <p:extLst>
      <p:ext uri="{BB962C8B-B14F-4D97-AF65-F5344CB8AC3E}">
        <p14:creationId xmlns:p14="http://schemas.microsoft.com/office/powerpoint/2010/main" val="3742507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9E26-A538-AD4D-9FFA-702B1E17E2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936EE-570A-FA4A-A7FE-0E51D034C5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4BD2C5-12F9-F34B-B89E-23E35BA765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D61B99-9B64-734E-8E10-E6476BE2BC77}"/>
              </a:ext>
            </a:extLst>
          </p:cNvPr>
          <p:cNvSpPr>
            <a:spLocks noGrp="1"/>
          </p:cNvSpPr>
          <p:nvPr>
            <p:ph type="dt" sz="half" idx="10"/>
          </p:nvPr>
        </p:nvSpPr>
        <p:spPr/>
        <p:txBody>
          <a:bodyPr/>
          <a:lstStyle/>
          <a:p>
            <a:fld id="{3F0097C2-5734-4840-88F7-EFF2673EE7C1}" type="datetime4">
              <a:rPr lang="en-US" smtClean="0"/>
              <a:t>September 11, 2019</a:t>
            </a:fld>
            <a:endParaRPr lang="en-US"/>
          </a:p>
        </p:txBody>
      </p:sp>
      <p:sp>
        <p:nvSpPr>
          <p:cNvPr id="6" name="Footer Placeholder 5">
            <a:extLst>
              <a:ext uri="{FF2B5EF4-FFF2-40B4-BE49-F238E27FC236}">
                <a16:creationId xmlns:a16="http://schemas.microsoft.com/office/drawing/2014/main" id="{9080A609-C1DF-304F-91EC-DB1376F8929F}"/>
              </a:ext>
            </a:extLst>
          </p:cNvPr>
          <p:cNvSpPr>
            <a:spLocks noGrp="1"/>
          </p:cNvSpPr>
          <p:nvPr>
            <p:ph type="ftr" sz="quarter" idx="11"/>
          </p:nvPr>
        </p:nvSpPr>
        <p:spPr/>
        <p:txBody>
          <a:bodyPr/>
          <a:lstStyle/>
          <a:p>
            <a:r>
              <a:rPr lang="en-US"/>
              <a:t>Powered by Howard Innovation</a:t>
            </a:r>
          </a:p>
        </p:txBody>
      </p:sp>
      <p:sp>
        <p:nvSpPr>
          <p:cNvPr id="7" name="Slide Number Placeholder 6">
            <a:extLst>
              <a:ext uri="{FF2B5EF4-FFF2-40B4-BE49-F238E27FC236}">
                <a16:creationId xmlns:a16="http://schemas.microsoft.com/office/drawing/2014/main" id="{FD1674E7-B9C3-B94E-B609-216DD4ED8E54}"/>
              </a:ext>
            </a:extLst>
          </p:cNvPr>
          <p:cNvSpPr>
            <a:spLocks noGrp="1"/>
          </p:cNvSpPr>
          <p:nvPr>
            <p:ph type="sldNum" sz="quarter" idx="12"/>
          </p:nvPr>
        </p:nvSpPr>
        <p:spPr/>
        <p:txBody>
          <a:bodyPr/>
          <a:lstStyle/>
          <a:p>
            <a:fld id="{1D16B7BE-58DB-2A4D-A10D-B4C560DEC8E3}" type="slidenum">
              <a:rPr lang="en-US" smtClean="0"/>
              <a:t>‹#›</a:t>
            </a:fld>
            <a:endParaRPr lang="en-US"/>
          </a:p>
        </p:txBody>
      </p:sp>
    </p:spTree>
    <p:extLst>
      <p:ext uri="{BB962C8B-B14F-4D97-AF65-F5344CB8AC3E}">
        <p14:creationId xmlns:p14="http://schemas.microsoft.com/office/powerpoint/2010/main" val="336047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0AD78-7A28-C447-B5D9-87DFF8D5C722}"/>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968C727-F124-4349-A1D6-246630D0A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89D9269-866C-E742-8CE1-F90C2A173F31}"/>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8400A40-9308-D341-BCF7-937BD7826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7A0265B-71D3-3E41-B20E-FE51E8827D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843A7C-0A64-7B48-A8C5-C59318D3C795}"/>
              </a:ext>
            </a:extLst>
          </p:cNvPr>
          <p:cNvSpPr>
            <a:spLocks noGrp="1"/>
          </p:cNvSpPr>
          <p:nvPr>
            <p:ph type="dt" sz="half" idx="10"/>
          </p:nvPr>
        </p:nvSpPr>
        <p:spPr/>
        <p:txBody>
          <a:bodyPr/>
          <a:lstStyle/>
          <a:p>
            <a:fld id="{7DBA2D63-54DF-1844-BFC2-466B4D80FCE6}" type="datetime4">
              <a:rPr lang="en-US" smtClean="0"/>
              <a:t>September 11, 2019</a:t>
            </a:fld>
            <a:endParaRPr lang="en-US"/>
          </a:p>
        </p:txBody>
      </p:sp>
      <p:sp>
        <p:nvSpPr>
          <p:cNvPr id="8" name="Footer Placeholder 7">
            <a:extLst>
              <a:ext uri="{FF2B5EF4-FFF2-40B4-BE49-F238E27FC236}">
                <a16:creationId xmlns:a16="http://schemas.microsoft.com/office/drawing/2014/main" id="{FD41DD9F-C59F-714E-B92C-759916AEBADD}"/>
              </a:ext>
            </a:extLst>
          </p:cNvPr>
          <p:cNvSpPr>
            <a:spLocks noGrp="1"/>
          </p:cNvSpPr>
          <p:nvPr>
            <p:ph type="ftr" sz="quarter" idx="11"/>
          </p:nvPr>
        </p:nvSpPr>
        <p:spPr/>
        <p:txBody>
          <a:bodyPr/>
          <a:lstStyle/>
          <a:p>
            <a:r>
              <a:rPr lang="en-US"/>
              <a:t>Powered by Howard Innovation</a:t>
            </a:r>
          </a:p>
        </p:txBody>
      </p:sp>
      <p:sp>
        <p:nvSpPr>
          <p:cNvPr id="9" name="Slide Number Placeholder 8">
            <a:extLst>
              <a:ext uri="{FF2B5EF4-FFF2-40B4-BE49-F238E27FC236}">
                <a16:creationId xmlns:a16="http://schemas.microsoft.com/office/drawing/2014/main" id="{65E8518B-EBD7-C243-AAA8-5EB082C16506}"/>
              </a:ext>
            </a:extLst>
          </p:cNvPr>
          <p:cNvSpPr>
            <a:spLocks noGrp="1"/>
          </p:cNvSpPr>
          <p:nvPr>
            <p:ph type="sldNum" sz="quarter" idx="12"/>
          </p:nvPr>
        </p:nvSpPr>
        <p:spPr/>
        <p:txBody>
          <a:bodyPr/>
          <a:lstStyle/>
          <a:p>
            <a:fld id="{1D16B7BE-58DB-2A4D-A10D-B4C560DEC8E3}" type="slidenum">
              <a:rPr lang="en-US" smtClean="0"/>
              <a:t>‹#›</a:t>
            </a:fld>
            <a:endParaRPr lang="en-US"/>
          </a:p>
        </p:txBody>
      </p:sp>
    </p:spTree>
    <p:extLst>
      <p:ext uri="{BB962C8B-B14F-4D97-AF65-F5344CB8AC3E}">
        <p14:creationId xmlns:p14="http://schemas.microsoft.com/office/powerpoint/2010/main" val="260658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359D0-748F-F542-B277-3E2093E6DD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516952-B916-4F42-8973-6577DE100919}"/>
              </a:ext>
            </a:extLst>
          </p:cNvPr>
          <p:cNvSpPr>
            <a:spLocks noGrp="1"/>
          </p:cNvSpPr>
          <p:nvPr>
            <p:ph type="dt" sz="half" idx="10"/>
          </p:nvPr>
        </p:nvSpPr>
        <p:spPr/>
        <p:txBody>
          <a:bodyPr/>
          <a:lstStyle/>
          <a:p>
            <a:fld id="{9F0C5E3C-99FD-8346-87B2-0FB02B203B13}" type="datetime4">
              <a:rPr lang="en-US" smtClean="0"/>
              <a:t>September 11, 2019</a:t>
            </a:fld>
            <a:endParaRPr lang="en-US"/>
          </a:p>
        </p:txBody>
      </p:sp>
      <p:sp>
        <p:nvSpPr>
          <p:cNvPr id="4" name="Footer Placeholder 3">
            <a:extLst>
              <a:ext uri="{FF2B5EF4-FFF2-40B4-BE49-F238E27FC236}">
                <a16:creationId xmlns:a16="http://schemas.microsoft.com/office/drawing/2014/main" id="{1EB8A4ED-7FA3-0345-8BE3-3AA5B5060697}"/>
              </a:ext>
            </a:extLst>
          </p:cNvPr>
          <p:cNvSpPr>
            <a:spLocks noGrp="1"/>
          </p:cNvSpPr>
          <p:nvPr>
            <p:ph type="ftr" sz="quarter" idx="11"/>
          </p:nvPr>
        </p:nvSpPr>
        <p:spPr/>
        <p:txBody>
          <a:bodyPr/>
          <a:lstStyle/>
          <a:p>
            <a:r>
              <a:rPr lang="en-US"/>
              <a:t>Powered by Howard Innovation</a:t>
            </a:r>
          </a:p>
        </p:txBody>
      </p:sp>
      <p:sp>
        <p:nvSpPr>
          <p:cNvPr id="5" name="Slide Number Placeholder 4">
            <a:extLst>
              <a:ext uri="{FF2B5EF4-FFF2-40B4-BE49-F238E27FC236}">
                <a16:creationId xmlns:a16="http://schemas.microsoft.com/office/drawing/2014/main" id="{E4511FB6-2D34-4C47-B7C5-C631FE90B438}"/>
              </a:ext>
            </a:extLst>
          </p:cNvPr>
          <p:cNvSpPr>
            <a:spLocks noGrp="1"/>
          </p:cNvSpPr>
          <p:nvPr>
            <p:ph type="sldNum" sz="quarter" idx="12"/>
          </p:nvPr>
        </p:nvSpPr>
        <p:spPr/>
        <p:txBody>
          <a:bodyPr/>
          <a:lstStyle/>
          <a:p>
            <a:fld id="{1D16B7BE-58DB-2A4D-A10D-B4C560DEC8E3}" type="slidenum">
              <a:rPr lang="en-US" smtClean="0"/>
              <a:t>‹#›</a:t>
            </a:fld>
            <a:endParaRPr lang="en-US"/>
          </a:p>
        </p:txBody>
      </p:sp>
    </p:spTree>
    <p:extLst>
      <p:ext uri="{BB962C8B-B14F-4D97-AF65-F5344CB8AC3E}">
        <p14:creationId xmlns:p14="http://schemas.microsoft.com/office/powerpoint/2010/main" val="237610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B4BEAD-0563-5A41-84C6-DEB72A3F74EA}"/>
              </a:ext>
            </a:extLst>
          </p:cNvPr>
          <p:cNvSpPr>
            <a:spLocks noGrp="1"/>
          </p:cNvSpPr>
          <p:nvPr>
            <p:ph type="dt" sz="half" idx="10"/>
          </p:nvPr>
        </p:nvSpPr>
        <p:spPr/>
        <p:txBody>
          <a:bodyPr/>
          <a:lstStyle/>
          <a:p>
            <a:fld id="{7B2BA833-BB94-5B41-B78B-9210F31F5BE8}" type="datetime4">
              <a:rPr lang="en-US" smtClean="0"/>
              <a:t>September 11, 2019</a:t>
            </a:fld>
            <a:endParaRPr lang="en-US"/>
          </a:p>
        </p:txBody>
      </p:sp>
      <p:sp>
        <p:nvSpPr>
          <p:cNvPr id="3" name="Footer Placeholder 2">
            <a:extLst>
              <a:ext uri="{FF2B5EF4-FFF2-40B4-BE49-F238E27FC236}">
                <a16:creationId xmlns:a16="http://schemas.microsoft.com/office/drawing/2014/main" id="{CFD08A24-FF68-2D49-AC97-89ABD24F0798}"/>
              </a:ext>
            </a:extLst>
          </p:cNvPr>
          <p:cNvSpPr>
            <a:spLocks noGrp="1"/>
          </p:cNvSpPr>
          <p:nvPr>
            <p:ph type="ftr" sz="quarter" idx="11"/>
          </p:nvPr>
        </p:nvSpPr>
        <p:spPr/>
        <p:txBody>
          <a:bodyPr/>
          <a:lstStyle/>
          <a:p>
            <a:r>
              <a:rPr lang="en-US"/>
              <a:t>Powered by Howard Innovation</a:t>
            </a:r>
          </a:p>
        </p:txBody>
      </p:sp>
      <p:sp>
        <p:nvSpPr>
          <p:cNvPr id="4" name="Slide Number Placeholder 3">
            <a:extLst>
              <a:ext uri="{FF2B5EF4-FFF2-40B4-BE49-F238E27FC236}">
                <a16:creationId xmlns:a16="http://schemas.microsoft.com/office/drawing/2014/main" id="{2FF31EC9-96A8-3246-9EF7-8F8DC104D2E0}"/>
              </a:ext>
            </a:extLst>
          </p:cNvPr>
          <p:cNvSpPr>
            <a:spLocks noGrp="1"/>
          </p:cNvSpPr>
          <p:nvPr>
            <p:ph type="sldNum" sz="quarter" idx="12"/>
          </p:nvPr>
        </p:nvSpPr>
        <p:spPr/>
        <p:txBody>
          <a:bodyPr/>
          <a:lstStyle/>
          <a:p>
            <a:fld id="{1D16B7BE-58DB-2A4D-A10D-B4C560DEC8E3}" type="slidenum">
              <a:rPr lang="en-US" smtClean="0"/>
              <a:t>‹#›</a:t>
            </a:fld>
            <a:endParaRPr lang="en-US"/>
          </a:p>
        </p:txBody>
      </p:sp>
    </p:spTree>
    <p:extLst>
      <p:ext uri="{BB962C8B-B14F-4D97-AF65-F5344CB8AC3E}">
        <p14:creationId xmlns:p14="http://schemas.microsoft.com/office/powerpoint/2010/main" val="2379965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B4BEAD-0563-5A41-84C6-DEB72A3F74EA}"/>
              </a:ext>
            </a:extLst>
          </p:cNvPr>
          <p:cNvSpPr>
            <a:spLocks noGrp="1"/>
          </p:cNvSpPr>
          <p:nvPr>
            <p:ph type="dt" sz="half" idx="10"/>
          </p:nvPr>
        </p:nvSpPr>
        <p:spPr/>
        <p:txBody>
          <a:bodyPr/>
          <a:lstStyle/>
          <a:p>
            <a:fld id="{7B2BA833-BB94-5B41-B78B-9210F31F5BE8}" type="datetime4">
              <a:rPr lang="en-US" smtClean="0"/>
              <a:t>September 12, 2019</a:t>
            </a:fld>
            <a:endParaRPr lang="en-US"/>
          </a:p>
        </p:txBody>
      </p:sp>
      <p:sp>
        <p:nvSpPr>
          <p:cNvPr id="3" name="Footer Placeholder 2">
            <a:extLst>
              <a:ext uri="{FF2B5EF4-FFF2-40B4-BE49-F238E27FC236}">
                <a16:creationId xmlns:a16="http://schemas.microsoft.com/office/drawing/2014/main" id="{CFD08A24-FF68-2D49-AC97-89ABD24F0798}"/>
              </a:ext>
            </a:extLst>
          </p:cNvPr>
          <p:cNvSpPr>
            <a:spLocks noGrp="1"/>
          </p:cNvSpPr>
          <p:nvPr>
            <p:ph type="ftr" sz="quarter" idx="11"/>
          </p:nvPr>
        </p:nvSpPr>
        <p:spPr/>
        <p:txBody>
          <a:bodyPr/>
          <a:lstStyle/>
          <a:p>
            <a:r>
              <a:rPr lang="en-US"/>
              <a:t>Powered by Howard Innovation</a:t>
            </a:r>
          </a:p>
        </p:txBody>
      </p:sp>
      <p:sp>
        <p:nvSpPr>
          <p:cNvPr id="4" name="Slide Number Placeholder 3">
            <a:extLst>
              <a:ext uri="{FF2B5EF4-FFF2-40B4-BE49-F238E27FC236}">
                <a16:creationId xmlns:a16="http://schemas.microsoft.com/office/drawing/2014/main" id="{2FF31EC9-96A8-3246-9EF7-8F8DC104D2E0}"/>
              </a:ext>
            </a:extLst>
          </p:cNvPr>
          <p:cNvSpPr>
            <a:spLocks noGrp="1"/>
          </p:cNvSpPr>
          <p:nvPr>
            <p:ph type="sldNum" sz="quarter" idx="12"/>
          </p:nvPr>
        </p:nvSpPr>
        <p:spPr/>
        <p:txBody>
          <a:bodyPr/>
          <a:lstStyle/>
          <a:p>
            <a:fld id="{1D16B7BE-58DB-2A4D-A10D-B4C560DEC8E3}" type="slidenum">
              <a:rPr lang="en-US" smtClean="0"/>
              <a:t>‹#›</a:t>
            </a:fld>
            <a:endParaRPr lang="en-US"/>
          </a:p>
        </p:txBody>
      </p:sp>
      <p:graphicFrame>
        <p:nvGraphicFramePr>
          <p:cNvPr id="7" name="Chart 6"/>
          <p:cNvGraphicFramePr/>
          <p:nvPr userDrawn="1">
            <p:extLst>
              <p:ext uri="{D42A27DB-BD31-4B8C-83A1-F6EECF244321}">
                <p14:modId xmlns:p14="http://schemas.microsoft.com/office/powerpoint/2010/main" val="579666588"/>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666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B4BEAD-0563-5A41-84C6-DEB72A3F74EA}"/>
              </a:ext>
            </a:extLst>
          </p:cNvPr>
          <p:cNvSpPr>
            <a:spLocks noGrp="1"/>
          </p:cNvSpPr>
          <p:nvPr>
            <p:ph type="dt" sz="half" idx="10"/>
          </p:nvPr>
        </p:nvSpPr>
        <p:spPr/>
        <p:txBody>
          <a:bodyPr/>
          <a:lstStyle/>
          <a:p>
            <a:fld id="{7B2BA833-BB94-5B41-B78B-9210F31F5BE8}" type="datetime4">
              <a:rPr lang="en-US" smtClean="0"/>
              <a:t>September 12, 2019</a:t>
            </a:fld>
            <a:endParaRPr lang="en-US"/>
          </a:p>
        </p:txBody>
      </p:sp>
      <p:sp>
        <p:nvSpPr>
          <p:cNvPr id="3" name="Footer Placeholder 2">
            <a:extLst>
              <a:ext uri="{FF2B5EF4-FFF2-40B4-BE49-F238E27FC236}">
                <a16:creationId xmlns:a16="http://schemas.microsoft.com/office/drawing/2014/main" id="{CFD08A24-FF68-2D49-AC97-89ABD24F0798}"/>
              </a:ext>
            </a:extLst>
          </p:cNvPr>
          <p:cNvSpPr>
            <a:spLocks noGrp="1"/>
          </p:cNvSpPr>
          <p:nvPr>
            <p:ph type="ftr" sz="quarter" idx="11"/>
          </p:nvPr>
        </p:nvSpPr>
        <p:spPr/>
        <p:txBody>
          <a:bodyPr/>
          <a:lstStyle/>
          <a:p>
            <a:r>
              <a:rPr lang="en-US"/>
              <a:t>Powered by Howard Innovation</a:t>
            </a:r>
          </a:p>
        </p:txBody>
      </p:sp>
      <p:sp>
        <p:nvSpPr>
          <p:cNvPr id="4" name="Slide Number Placeholder 3">
            <a:extLst>
              <a:ext uri="{FF2B5EF4-FFF2-40B4-BE49-F238E27FC236}">
                <a16:creationId xmlns:a16="http://schemas.microsoft.com/office/drawing/2014/main" id="{2FF31EC9-96A8-3246-9EF7-8F8DC104D2E0}"/>
              </a:ext>
            </a:extLst>
          </p:cNvPr>
          <p:cNvSpPr>
            <a:spLocks noGrp="1"/>
          </p:cNvSpPr>
          <p:nvPr>
            <p:ph type="sldNum" sz="quarter" idx="12"/>
          </p:nvPr>
        </p:nvSpPr>
        <p:spPr/>
        <p:txBody>
          <a:bodyPr/>
          <a:lstStyle/>
          <a:p>
            <a:fld id="{1D16B7BE-58DB-2A4D-A10D-B4C560DEC8E3}" type="slidenum">
              <a:rPr lang="en-US" smtClean="0"/>
              <a:t>‹#›</a:t>
            </a:fld>
            <a:endParaRPr lang="en-US"/>
          </a:p>
        </p:txBody>
      </p:sp>
      <p:graphicFrame>
        <p:nvGraphicFramePr>
          <p:cNvPr id="7" name="Table 6"/>
          <p:cNvGraphicFramePr>
            <a:graphicFrameLocks noGrp="1"/>
          </p:cNvGraphicFramePr>
          <p:nvPr userDrawn="1">
            <p:extLst>
              <p:ext uri="{D42A27DB-BD31-4B8C-83A1-F6EECF244321}">
                <p14:modId xmlns:p14="http://schemas.microsoft.com/office/powerpoint/2010/main" val="1777647336"/>
              </p:ext>
            </p:extLst>
          </p:nvPr>
        </p:nvGraphicFramePr>
        <p:xfrm>
          <a:off x="1921164" y="2209030"/>
          <a:ext cx="8128002" cy="259588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945951829"/>
                    </a:ext>
                  </a:extLst>
                </a:gridCol>
                <a:gridCol w="1354667">
                  <a:extLst>
                    <a:ext uri="{9D8B030D-6E8A-4147-A177-3AD203B41FA5}">
                      <a16:colId xmlns:a16="http://schemas.microsoft.com/office/drawing/2014/main" val="410527026"/>
                    </a:ext>
                  </a:extLst>
                </a:gridCol>
                <a:gridCol w="1354667">
                  <a:extLst>
                    <a:ext uri="{9D8B030D-6E8A-4147-A177-3AD203B41FA5}">
                      <a16:colId xmlns:a16="http://schemas.microsoft.com/office/drawing/2014/main" val="3793022443"/>
                    </a:ext>
                  </a:extLst>
                </a:gridCol>
                <a:gridCol w="1354667">
                  <a:extLst>
                    <a:ext uri="{9D8B030D-6E8A-4147-A177-3AD203B41FA5}">
                      <a16:colId xmlns:a16="http://schemas.microsoft.com/office/drawing/2014/main" val="3521399569"/>
                    </a:ext>
                  </a:extLst>
                </a:gridCol>
                <a:gridCol w="1354667">
                  <a:extLst>
                    <a:ext uri="{9D8B030D-6E8A-4147-A177-3AD203B41FA5}">
                      <a16:colId xmlns:a16="http://schemas.microsoft.com/office/drawing/2014/main" val="2080041512"/>
                    </a:ext>
                  </a:extLst>
                </a:gridCol>
                <a:gridCol w="1354667">
                  <a:extLst>
                    <a:ext uri="{9D8B030D-6E8A-4147-A177-3AD203B41FA5}">
                      <a16:colId xmlns:a16="http://schemas.microsoft.com/office/drawing/2014/main" val="3249075876"/>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42287531"/>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4209465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8773919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1502946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5219965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29813556"/>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30765342"/>
                  </a:ext>
                </a:extLst>
              </a:tr>
            </a:tbl>
          </a:graphicData>
        </a:graphic>
      </p:graphicFrame>
    </p:spTree>
    <p:extLst>
      <p:ext uri="{BB962C8B-B14F-4D97-AF65-F5344CB8AC3E}">
        <p14:creationId xmlns:p14="http://schemas.microsoft.com/office/powerpoint/2010/main" val="418894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1F673BA9-D0A6-134B-85F4-5543225EAB6F}"/>
              </a:ext>
            </a:extLst>
          </p:cNvPr>
          <p:cNvPicPr>
            <a:picLocks noChangeAspect="1"/>
          </p:cNvPicPr>
          <p:nvPr userDrawn="1"/>
        </p:nvPicPr>
        <p:blipFill rotWithShape="1">
          <a:blip r:embed="rId16"/>
          <a:srcRect t="3125" b="3125"/>
          <a:stretch/>
        </p:blipFill>
        <p:spPr>
          <a:xfrm>
            <a:off x="-22459" y="0"/>
            <a:ext cx="12236917" cy="6883266"/>
          </a:xfrm>
          <a:prstGeom prst="rect">
            <a:avLst/>
          </a:prstGeom>
        </p:spPr>
      </p:pic>
      <p:sp>
        <p:nvSpPr>
          <p:cNvPr id="29" name="Rectangle 28">
            <a:extLst>
              <a:ext uri="{FF2B5EF4-FFF2-40B4-BE49-F238E27FC236}">
                <a16:creationId xmlns:a16="http://schemas.microsoft.com/office/drawing/2014/main" id="{DCA42AE7-F6D0-FB48-A71D-1525D6147352}"/>
              </a:ext>
            </a:extLst>
          </p:cNvPr>
          <p:cNvSpPr/>
          <p:nvPr userDrawn="1"/>
        </p:nvSpPr>
        <p:spPr>
          <a:xfrm>
            <a:off x="-22460" y="1"/>
            <a:ext cx="12236917" cy="6883266"/>
          </a:xfrm>
          <a:prstGeom prst="rect">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D603513F-16AD-394F-B31B-29E2F02F5DC7}"/>
              </a:ext>
            </a:extLst>
          </p:cNvPr>
          <p:cNvSpPr>
            <a:spLocks noGrp="1"/>
          </p:cNvSpPr>
          <p:nvPr>
            <p:ph type="title"/>
          </p:nvPr>
        </p:nvSpPr>
        <p:spPr>
          <a:xfrm>
            <a:off x="304800" y="326625"/>
            <a:ext cx="11535878" cy="1325563"/>
          </a:xfrm>
          <a:prstGeom prst="rect">
            <a:avLst/>
          </a:prstGeom>
        </p:spPr>
        <p:txBody>
          <a:bodyPr vert="horz" lIns="0" tIns="45720" rIns="0" bIns="45720" rtlCol="0" anchor="b">
            <a:normAutofit/>
          </a:bodyPr>
          <a:lstStyle/>
          <a:p>
            <a:r>
              <a:rPr lang="en-US" dirty="0"/>
              <a:t>TITLE HERE</a:t>
            </a:r>
          </a:p>
        </p:txBody>
      </p:sp>
      <p:sp>
        <p:nvSpPr>
          <p:cNvPr id="3" name="Text Placeholder 2">
            <a:extLst>
              <a:ext uri="{FF2B5EF4-FFF2-40B4-BE49-F238E27FC236}">
                <a16:creationId xmlns:a16="http://schemas.microsoft.com/office/drawing/2014/main" id="{01CD272A-E3E2-6E40-8413-D95B1A952D64}"/>
              </a:ext>
            </a:extLst>
          </p:cNvPr>
          <p:cNvSpPr>
            <a:spLocks noGrp="1"/>
          </p:cNvSpPr>
          <p:nvPr>
            <p:ph type="body" idx="1"/>
          </p:nvPr>
        </p:nvSpPr>
        <p:spPr>
          <a:xfrm>
            <a:off x="304799" y="1825625"/>
            <a:ext cx="11535877" cy="389178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BB3F65-CF5D-5347-89EA-69D0C2CF0283}"/>
              </a:ext>
            </a:extLst>
          </p:cNvPr>
          <p:cNvSpPr>
            <a:spLocks noGrp="1"/>
          </p:cNvSpPr>
          <p:nvPr>
            <p:ph type="dt" sz="half" idx="2"/>
          </p:nvPr>
        </p:nvSpPr>
        <p:spPr>
          <a:xfrm>
            <a:off x="10153584" y="6289421"/>
            <a:ext cx="1280962" cy="291797"/>
          </a:xfrm>
          <a:prstGeom prst="rect">
            <a:avLst/>
          </a:prstGeom>
        </p:spPr>
        <p:txBody>
          <a:bodyPr vert="horz" lIns="0" tIns="45720" rIns="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A4797587-A160-5F42-9EC0-CFE898965DB1}" type="datetime4">
              <a:rPr lang="en-US" smtClean="0"/>
              <a:t>September 11, 2019</a:t>
            </a:fld>
            <a:endParaRPr lang="en-US" dirty="0"/>
          </a:p>
        </p:txBody>
      </p:sp>
      <p:sp>
        <p:nvSpPr>
          <p:cNvPr id="5" name="Footer Placeholder 4">
            <a:extLst>
              <a:ext uri="{FF2B5EF4-FFF2-40B4-BE49-F238E27FC236}">
                <a16:creationId xmlns:a16="http://schemas.microsoft.com/office/drawing/2014/main" id="{4EADE7BE-B379-B546-A466-4F2CFFFDBBDD}"/>
              </a:ext>
            </a:extLst>
          </p:cNvPr>
          <p:cNvSpPr>
            <a:spLocks noGrp="1"/>
          </p:cNvSpPr>
          <p:nvPr>
            <p:ph type="ftr" sz="quarter" idx="3"/>
          </p:nvPr>
        </p:nvSpPr>
        <p:spPr>
          <a:xfrm>
            <a:off x="2584383" y="6286671"/>
            <a:ext cx="7549949" cy="291797"/>
          </a:xfrm>
          <a:prstGeom prst="rect">
            <a:avLst/>
          </a:prstGeom>
        </p:spPr>
        <p:txBody>
          <a:bodyPr vert="horz" lIns="0" tIns="45720" rIns="91440" bIns="45720" rtlCol="0" anchor="ctr"/>
          <a:lstStyle>
            <a:lvl1pPr algn="l">
              <a:defRPr sz="1000" b="0" i="1">
                <a:solidFill>
                  <a:srgbClr val="0B9EDA"/>
                </a:solidFill>
                <a:latin typeface="Arial" panose="020B0604020202020204" pitchFamily="34" charset="0"/>
                <a:cs typeface="Arial" panose="020B0604020202020204" pitchFamily="34" charset="0"/>
              </a:defRPr>
            </a:lvl1pPr>
          </a:lstStyle>
          <a:p>
            <a:r>
              <a:rPr lang="en-US" dirty="0"/>
              <a:t>Powered by Howard Innovation</a:t>
            </a:r>
          </a:p>
        </p:txBody>
      </p:sp>
      <p:sp>
        <p:nvSpPr>
          <p:cNvPr id="6" name="Slide Number Placeholder 5">
            <a:extLst>
              <a:ext uri="{FF2B5EF4-FFF2-40B4-BE49-F238E27FC236}">
                <a16:creationId xmlns:a16="http://schemas.microsoft.com/office/drawing/2014/main" id="{24520BD9-4349-3343-AEF6-D971460D022E}"/>
              </a:ext>
            </a:extLst>
          </p:cNvPr>
          <p:cNvSpPr>
            <a:spLocks noGrp="1"/>
          </p:cNvSpPr>
          <p:nvPr>
            <p:ph type="sldNum" sz="quarter" idx="4"/>
          </p:nvPr>
        </p:nvSpPr>
        <p:spPr>
          <a:xfrm>
            <a:off x="11430000" y="6286671"/>
            <a:ext cx="410678" cy="291797"/>
          </a:xfrm>
          <a:prstGeom prst="rect">
            <a:avLst/>
          </a:prstGeom>
        </p:spPr>
        <p:txBody>
          <a:bodyPr vert="horz" lIns="0" tIns="45720" rIns="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r>
              <a:rPr lang="en-US" dirty="0"/>
              <a:t>| </a:t>
            </a:r>
            <a:fld id="{1D16B7BE-58DB-2A4D-A10D-B4C560DEC8E3}" type="slidenum">
              <a:rPr lang="en-US" smtClean="0"/>
              <a:pPr/>
              <a:t>‹#›</a:t>
            </a:fld>
            <a:endParaRPr lang="en-US" dirty="0"/>
          </a:p>
        </p:txBody>
      </p:sp>
      <p:pic>
        <p:nvPicPr>
          <p:cNvPr id="27" name="Picture 26">
            <a:extLst>
              <a:ext uri="{FF2B5EF4-FFF2-40B4-BE49-F238E27FC236}">
                <a16:creationId xmlns:a16="http://schemas.microsoft.com/office/drawing/2014/main" id="{4FAC062B-B510-D346-BD51-6C49C9AAA3F7}"/>
              </a:ext>
            </a:extLst>
          </p:cNvPr>
          <p:cNvPicPr>
            <a:picLocks noChangeAspect="1"/>
          </p:cNvPicPr>
          <p:nvPr userDrawn="1"/>
        </p:nvPicPr>
        <p:blipFill>
          <a:blip r:embed="rId17"/>
          <a:stretch>
            <a:fillRect/>
          </a:stretch>
        </p:blipFill>
        <p:spPr>
          <a:xfrm>
            <a:off x="304800" y="6172856"/>
            <a:ext cx="2091891" cy="380343"/>
          </a:xfrm>
          <a:prstGeom prst="rect">
            <a:avLst/>
          </a:prstGeom>
        </p:spPr>
      </p:pic>
    </p:spTree>
    <p:extLst>
      <p:ext uri="{BB962C8B-B14F-4D97-AF65-F5344CB8AC3E}">
        <p14:creationId xmlns:p14="http://schemas.microsoft.com/office/powerpoint/2010/main" val="1407449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2" r:id="rId8"/>
    <p:sldLayoutId id="2147483661" r:id="rId9"/>
    <p:sldLayoutId id="2147483660" r:id="rId10"/>
    <p:sldLayoutId id="2147483656" r:id="rId11"/>
    <p:sldLayoutId id="2147483657" r:id="rId12"/>
    <p:sldLayoutId id="2147483658" r:id="rId13"/>
    <p:sldLayoutId id="2147483659" r:id="rId14"/>
  </p:sldLayoutIdLst>
  <p:hf hdr="0"/>
  <p:txStyles>
    <p:titleStyle>
      <a:lvl1pPr algn="l" defTabSz="914400" rtl="0" eaLnBrk="1" latinLnBrk="0" hangingPunct="1">
        <a:lnSpc>
          <a:spcPct val="90000"/>
        </a:lnSpc>
        <a:spcBef>
          <a:spcPct val="0"/>
        </a:spcBef>
        <a:buNone/>
        <a:defRPr sz="4000" kern="1200">
          <a:solidFill>
            <a:srgbClr val="002B64"/>
          </a:solidFill>
          <a:latin typeface="Arial" panose="020B0604020202020204" pitchFamily="34" charset="0"/>
          <a:ea typeface="Verdana" panose="020B0604030504040204" pitchFamily="34" charset="0"/>
          <a:cs typeface="Arial" panose="020B0604020202020204" pitchFamily="34" charset="0"/>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tabLst/>
        <a:defRPr sz="2400" kern="1200">
          <a:solidFill>
            <a:srgbClr val="666666"/>
          </a:solidFill>
          <a:latin typeface="Arial" panose="020B0604020202020204" pitchFamily="34" charset="0"/>
          <a:ea typeface="Verdana" panose="020B0604030504040204" pitchFamily="34" charset="0"/>
          <a:cs typeface="Arial" panose="020B0604020202020204" pitchFamily="34" charset="0"/>
        </a:defRPr>
      </a:lvl1pPr>
      <a:lvl2pPr marL="633413" indent="-176213" algn="l" defTabSz="914400" rtl="0" eaLnBrk="1" latinLnBrk="0" hangingPunct="1">
        <a:lnSpc>
          <a:spcPct val="90000"/>
        </a:lnSpc>
        <a:spcBef>
          <a:spcPts val="500"/>
        </a:spcBef>
        <a:buFont typeface="Arial" panose="020B0604020202020204" pitchFamily="34" charset="0"/>
        <a:buChar char="•"/>
        <a:tabLst/>
        <a:defRPr sz="2000" kern="1200">
          <a:solidFill>
            <a:srgbClr val="666666"/>
          </a:solidFill>
          <a:latin typeface="Arial" panose="020B0604020202020204" pitchFamily="34" charset="0"/>
          <a:ea typeface="Verdana" panose="020B0604030504040204" pitchFamily="34" charset="0"/>
          <a:cs typeface="Arial" panose="020B0604020202020204" pitchFamily="34" charset="0"/>
        </a:defRPr>
      </a:lvl2pPr>
      <a:lvl3pPr marL="1087438" indent="-173038" algn="l" defTabSz="914400" rtl="0" eaLnBrk="1" latinLnBrk="0" hangingPunct="1">
        <a:lnSpc>
          <a:spcPct val="90000"/>
        </a:lnSpc>
        <a:spcBef>
          <a:spcPts val="500"/>
        </a:spcBef>
        <a:buFont typeface="Arial" panose="020B0604020202020204" pitchFamily="34" charset="0"/>
        <a:buChar char="•"/>
        <a:tabLst/>
        <a:defRPr sz="1800" kern="1200">
          <a:solidFill>
            <a:srgbClr val="666666"/>
          </a:solidFill>
          <a:latin typeface="Arial" panose="020B0604020202020204" pitchFamily="34" charset="0"/>
          <a:ea typeface="Verdana" panose="020B0604030504040204" pitchFamily="34" charset="0"/>
          <a:cs typeface="Arial" panose="020B0604020202020204" pitchFamily="34" charset="0"/>
        </a:defRPr>
      </a:lvl3pPr>
      <a:lvl4pPr marL="1552575" indent="-180975" algn="l" defTabSz="914400" rtl="0" eaLnBrk="1" latinLnBrk="0" hangingPunct="1">
        <a:lnSpc>
          <a:spcPct val="90000"/>
        </a:lnSpc>
        <a:spcBef>
          <a:spcPts val="500"/>
        </a:spcBef>
        <a:buFont typeface="Arial" panose="020B0604020202020204" pitchFamily="34" charset="0"/>
        <a:buChar char="•"/>
        <a:tabLst/>
        <a:defRPr sz="1600" kern="1200">
          <a:solidFill>
            <a:srgbClr val="666666"/>
          </a:solidFill>
          <a:latin typeface="Arial" panose="020B0604020202020204" pitchFamily="34" charset="0"/>
          <a:ea typeface="Verdana" panose="020B0604030504040204" pitchFamily="34" charset="0"/>
          <a:cs typeface="Arial" panose="020B0604020202020204" pitchFamily="34" charset="0"/>
        </a:defRPr>
      </a:lvl4pPr>
      <a:lvl5pPr marL="1949450" indent="-120650" algn="l" defTabSz="914400" rtl="0" eaLnBrk="1" latinLnBrk="0" hangingPunct="1">
        <a:lnSpc>
          <a:spcPct val="90000"/>
        </a:lnSpc>
        <a:spcBef>
          <a:spcPts val="500"/>
        </a:spcBef>
        <a:buFont typeface="Arial" panose="020B0604020202020204" pitchFamily="34" charset="0"/>
        <a:buChar char="•"/>
        <a:tabLst/>
        <a:defRPr sz="1300" kern="1200">
          <a:solidFill>
            <a:srgbClr val="666666"/>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464" userDrawn="1">
          <p15:clr>
            <a:srgbClr val="F26B43"/>
          </p15:clr>
        </p15:guide>
        <p15:guide id="5" orient="horz" pos="192" userDrawn="1">
          <p15:clr>
            <a:srgbClr val="F26B43"/>
          </p15:clr>
        </p15:guide>
        <p15:guide id="6" orient="horz" pos="4152" userDrawn="1">
          <p15:clr>
            <a:srgbClr val="F26B43"/>
          </p15:clr>
        </p15:guide>
        <p15:guide id="7"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31AA84-2477-9A49-B16F-C45E06E5084E}"/>
              </a:ext>
            </a:extLst>
          </p:cNvPr>
          <p:cNvSpPr>
            <a:spLocks noGrp="1"/>
          </p:cNvSpPr>
          <p:nvPr>
            <p:ph type="title"/>
          </p:nvPr>
        </p:nvSpPr>
        <p:spPr>
          <a:xfrm>
            <a:off x="2935905" y="3117566"/>
            <a:ext cx="6260435" cy="785911"/>
          </a:xfrm>
        </p:spPr>
        <p:txBody>
          <a:bodyPr>
            <a:normAutofit/>
          </a:bodyPr>
          <a:lstStyle/>
          <a:p>
            <a:r>
              <a:rPr lang="en-US" b="1" dirty="0" smtClean="0">
                <a:latin typeface="Arial Black" panose="020B0604020202020204" pitchFamily="34" charset="0"/>
                <a:cs typeface="Arial Black" panose="020B0604020202020204" pitchFamily="34" charset="0"/>
              </a:rPr>
              <a:t>Title Here </a:t>
            </a:r>
            <a:endParaRPr lang="en-US" b="1" dirty="0">
              <a:latin typeface="Arial Black" panose="020B0604020202020204" pitchFamily="34" charset="0"/>
              <a:cs typeface="Arial Black" panose="020B0604020202020204" pitchFamily="34" charset="0"/>
            </a:endParaRPr>
          </a:p>
        </p:txBody>
      </p:sp>
      <p:sp>
        <p:nvSpPr>
          <p:cNvPr id="10" name="Subtitle 9">
            <a:extLst>
              <a:ext uri="{FF2B5EF4-FFF2-40B4-BE49-F238E27FC236}">
                <a16:creationId xmlns:a16="http://schemas.microsoft.com/office/drawing/2014/main" id="{7874D24E-8BDE-6144-8AF8-743266F9E1D3}"/>
              </a:ext>
            </a:extLst>
          </p:cNvPr>
          <p:cNvSpPr>
            <a:spLocks noGrp="1"/>
          </p:cNvSpPr>
          <p:nvPr>
            <p:ph type="subTitle" idx="1"/>
          </p:nvPr>
        </p:nvSpPr>
        <p:spPr>
          <a:xfrm>
            <a:off x="4158121" y="4366114"/>
            <a:ext cx="2088682" cy="380343"/>
          </a:xfrm>
        </p:spPr>
        <p:txBody>
          <a:bodyPr>
            <a:normAutofit lnSpcReduction="10000"/>
          </a:bodyPr>
          <a:lstStyle/>
          <a:p>
            <a:pPr algn="l"/>
            <a:r>
              <a:rPr lang="en-US" sz="2000" dirty="0">
                <a:solidFill>
                  <a:schemeClr val="bg1"/>
                </a:solidFill>
              </a:rPr>
              <a:t>Presented by </a:t>
            </a:r>
            <a:r>
              <a:rPr lang="en-US" sz="2200" dirty="0">
                <a:solidFill>
                  <a:srgbClr val="666666"/>
                </a:solidFill>
              </a:rPr>
              <a:t>|</a:t>
            </a:r>
          </a:p>
        </p:txBody>
      </p:sp>
      <p:pic>
        <p:nvPicPr>
          <p:cNvPr id="11" name="Picture 10">
            <a:extLst>
              <a:ext uri="{FF2B5EF4-FFF2-40B4-BE49-F238E27FC236}">
                <a16:creationId xmlns:a16="http://schemas.microsoft.com/office/drawing/2014/main" id="{04F7B650-AAEE-E64B-BA9F-E4CCAF7FE906}"/>
              </a:ext>
            </a:extLst>
          </p:cNvPr>
          <p:cNvPicPr>
            <a:picLocks noChangeAspect="1"/>
          </p:cNvPicPr>
          <p:nvPr/>
        </p:nvPicPr>
        <p:blipFill>
          <a:blip r:embed="rId3"/>
          <a:stretch>
            <a:fillRect/>
          </a:stretch>
        </p:blipFill>
        <p:spPr>
          <a:xfrm>
            <a:off x="5964459" y="4366114"/>
            <a:ext cx="2091891" cy="380343"/>
          </a:xfrm>
          <a:prstGeom prst="rect">
            <a:avLst/>
          </a:prstGeom>
        </p:spPr>
      </p:pic>
      <p:pic>
        <p:nvPicPr>
          <p:cNvPr id="4" name="Picture 3">
            <a:extLst>
              <a:ext uri="{FF2B5EF4-FFF2-40B4-BE49-F238E27FC236}">
                <a16:creationId xmlns:a16="http://schemas.microsoft.com/office/drawing/2014/main" id="{81DF0625-1DAA-3849-B11C-E5883A501417}"/>
              </a:ext>
            </a:extLst>
          </p:cNvPr>
          <p:cNvPicPr>
            <a:picLocks noChangeAspect="1"/>
          </p:cNvPicPr>
          <p:nvPr/>
        </p:nvPicPr>
        <p:blipFill>
          <a:blip r:embed="rId4"/>
          <a:stretch>
            <a:fillRect/>
          </a:stretch>
        </p:blipFill>
        <p:spPr>
          <a:xfrm>
            <a:off x="2935905" y="2336275"/>
            <a:ext cx="6428760" cy="510391"/>
          </a:xfrm>
          <a:prstGeom prst="rect">
            <a:avLst/>
          </a:prstGeom>
        </p:spPr>
      </p:pic>
    </p:spTree>
    <p:extLst>
      <p:ext uri="{BB962C8B-B14F-4D97-AF65-F5344CB8AC3E}">
        <p14:creationId xmlns:p14="http://schemas.microsoft.com/office/powerpoint/2010/main" val="958328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ED9DAB90-8B50-B84A-90D1-73844C945A2C}" type="datetime4">
              <a:rPr lang="en-US" smtClean="0"/>
              <a:t>September 12, 2019</a:t>
            </a:fld>
            <a:endParaRPr lang="en-US"/>
          </a:p>
        </p:txBody>
      </p:sp>
      <p:sp>
        <p:nvSpPr>
          <p:cNvPr id="5" name="Footer Placeholder 4"/>
          <p:cNvSpPr>
            <a:spLocks noGrp="1"/>
          </p:cNvSpPr>
          <p:nvPr>
            <p:ph type="ftr" sz="quarter" idx="11"/>
          </p:nvPr>
        </p:nvSpPr>
        <p:spPr/>
        <p:txBody>
          <a:bodyPr/>
          <a:lstStyle/>
          <a:p>
            <a:r>
              <a:rPr lang="en-US" smtClean="0"/>
              <a:t>Powered by Howard Innovation</a:t>
            </a:r>
            <a:endParaRPr lang="en-US"/>
          </a:p>
        </p:txBody>
      </p:sp>
      <p:sp>
        <p:nvSpPr>
          <p:cNvPr id="6" name="Slide Number Placeholder 5"/>
          <p:cNvSpPr>
            <a:spLocks noGrp="1"/>
          </p:cNvSpPr>
          <p:nvPr>
            <p:ph type="sldNum" sz="quarter" idx="12"/>
          </p:nvPr>
        </p:nvSpPr>
        <p:spPr/>
        <p:txBody>
          <a:bodyPr/>
          <a:lstStyle/>
          <a:p>
            <a:fld id="{1D16B7BE-58DB-2A4D-A10D-B4C560DEC8E3}" type="slidenum">
              <a:rPr lang="en-US" smtClean="0"/>
              <a:t>10</a:t>
            </a:fld>
            <a:endParaRPr lang="en-US"/>
          </a:p>
        </p:txBody>
      </p:sp>
    </p:spTree>
    <p:extLst>
      <p:ext uri="{BB962C8B-B14F-4D97-AF65-F5344CB8AC3E}">
        <p14:creationId xmlns:p14="http://schemas.microsoft.com/office/powerpoint/2010/main" val="2166395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347204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63C09E-B011-EB48-B07E-2C0DCB3C1446}"/>
              </a:ext>
            </a:extLst>
          </p:cNvPr>
          <p:cNvSpPr>
            <a:spLocks noGrp="1"/>
          </p:cNvSpPr>
          <p:nvPr>
            <p:ph type="dt" sz="half" idx="2"/>
          </p:nvPr>
        </p:nvSpPr>
        <p:spPr/>
        <p:txBody>
          <a:bodyPr/>
          <a:lstStyle/>
          <a:p>
            <a:fld id="{A4797587-A160-5F42-9EC0-CFE898965DB1}" type="datetime4">
              <a:rPr lang="en-US" smtClean="0"/>
              <a:t>September 11,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3"/>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4"/>
          </p:nvPr>
        </p:nvSpPr>
        <p:spPr/>
        <p:txBody>
          <a:bodyPr/>
          <a:lstStyle/>
          <a:p>
            <a:r>
              <a:rPr lang="en-US"/>
              <a:t>| </a:t>
            </a:r>
            <a:fld id="{1D16B7BE-58DB-2A4D-A10D-B4C560DEC8E3}" type="slidenum">
              <a:rPr lang="en-US" smtClean="0"/>
              <a:pPr/>
              <a:t>2</a:t>
            </a:fld>
            <a:endParaRPr lang="en-US" dirty="0"/>
          </a:p>
        </p:txBody>
      </p:sp>
      <p:sp>
        <p:nvSpPr>
          <p:cNvPr id="6" name="Title Placeholder 1">
            <a:extLst>
              <a:ext uri="{FF2B5EF4-FFF2-40B4-BE49-F238E27FC236}">
                <a16:creationId xmlns:a16="http://schemas.microsoft.com/office/drawing/2014/main" id="{047F4EF5-02E0-4343-A091-65DDEFF92E8B}"/>
              </a:ext>
            </a:extLst>
          </p:cNvPr>
          <p:cNvSpPr txBox="1">
            <a:spLocks/>
          </p:cNvSpPr>
          <p:nvPr/>
        </p:nvSpPr>
        <p:spPr>
          <a:xfrm>
            <a:off x="304800" y="1825225"/>
            <a:ext cx="11535878" cy="4042175"/>
          </a:xfrm>
          <a:prstGeom prst="rect">
            <a:avLst/>
          </a:prstGeom>
        </p:spPr>
        <p:txBody>
          <a:bodyPr vert="horz" lIns="91440" tIns="45720" rIns="0" bIns="45720" rtlCol="0" anchor="t" anchorCtr="0">
            <a:normAutofit/>
          </a:bodyPr>
          <a:lstStyle>
            <a:lvl1pPr algn="l" defTabSz="914400" rtl="0" eaLnBrk="1" latinLnBrk="0" hangingPunct="1">
              <a:lnSpc>
                <a:spcPct val="90000"/>
              </a:lnSpc>
              <a:spcBef>
                <a:spcPct val="0"/>
              </a:spcBef>
              <a:buNone/>
              <a:defRPr sz="4000" kern="1200">
                <a:solidFill>
                  <a:srgbClr val="002B64"/>
                </a:solidFill>
                <a:latin typeface="Arial" panose="020B0604020202020204" pitchFamily="34" charset="0"/>
                <a:ea typeface="Verdana" panose="020B0604030504040204" pitchFamily="34" charset="0"/>
                <a:cs typeface="Arial" panose="020B0604020202020204" pitchFamily="34" charset="0"/>
              </a:defRPr>
            </a:lvl1pPr>
          </a:lstStyle>
          <a:p>
            <a:r>
              <a:rPr lang="en-US" sz="1600" dirty="0">
                <a:solidFill>
                  <a:srgbClr val="666666"/>
                </a:solidFill>
              </a:rPr>
              <a:t>Type here.</a:t>
            </a:r>
          </a:p>
        </p:txBody>
      </p:sp>
      <p:sp>
        <p:nvSpPr>
          <p:cNvPr id="7" name="TextBox 6">
            <a:extLst>
              <a:ext uri="{FF2B5EF4-FFF2-40B4-BE49-F238E27FC236}">
                <a16:creationId xmlns:a16="http://schemas.microsoft.com/office/drawing/2014/main" id="{F16A4EF8-812A-0846-9DCF-B28F1E7B4790}"/>
              </a:ext>
            </a:extLst>
          </p:cNvPr>
          <p:cNvSpPr txBox="1"/>
          <p:nvPr/>
        </p:nvSpPr>
        <p:spPr>
          <a:xfrm>
            <a:off x="4927875" y="396992"/>
            <a:ext cx="2348720" cy="707886"/>
          </a:xfrm>
          <a:prstGeom prst="rect">
            <a:avLst/>
          </a:prstGeom>
          <a:noFill/>
        </p:spPr>
        <p:txBody>
          <a:bodyPr wrap="none" rtlCol="0">
            <a:spAutoFit/>
          </a:bodyPr>
          <a:lstStyle/>
          <a:p>
            <a:r>
              <a:rPr lang="en-US" sz="4000" dirty="0">
                <a:solidFill>
                  <a:srgbClr val="002B64"/>
                </a:solidFill>
                <a:latin typeface="Arial" panose="020B0604020202020204" pitchFamily="34" charset="0"/>
                <a:ea typeface="Malgun Gothic" panose="020B0503020000020004" pitchFamily="34" charset="-127"/>
                <a:cs typeface="Arial" panose="020B0604020202020204" pitchFamily="34" charset="0"/>
              </a:rPr>
              <a:t>AGENDA</a:t>
            </a:r>
          </a:p>
        </p:txBody>
      </p:sp>
    </p:spTree>
    <p:extLst>
      <p:ext uri="{BB962C8B-B14F-4D97-AF65-F5344CB8AC3E}">
        <p14:creationId xmlns:p14="http://schemas.microsoft.com/office/powerpoint/2010/main" val="519779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63C09E-B011-EB48-B07E-2C0DCB3C1446}"/>
              </a:ext>
            </a:extLst>
          </p:cNvPr>
          <p:cNvSpPr>
            <a:spLocks noGrp="1"/>
          </p:cNvSpPr>
          <p:nvPr>
            <p:ph type="dt" sz="half" idx="2"/>
          </p:nvPr>
        </p:nvSpPr>
        <p:spPr/>
        <p:txBody>
          <a:bodyPr/>
          <a:lstStyle/>
          <a:p>
            <a:fld id="{A4797587-A160-5F42-9EC0-CFE898965DB1}" type="datetime4">
              <a:rPr lang="en-US" smtClean="0"/>
              <a:t>September 11,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3"/>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4"/>
          </p:nvPr>
        </p:nvSpPr>
        <p:spPr/>
        <p:txBody>
          <a:bodyPr/>
          <a:lstStyle/>
          <a:p>
            <a:r>
              <a:rPr lang="en-US"/>
              <a:t>| </a:t>
            </a:r>
            <a:fld id="{1D16B7BE-58DB-2A4D-A10D-B4C560DEC8E3}" type="slidenum">
              <a:rPr lang="en-US" smtClean="0"/>
              <a:pPr/>
              <a:t>3</a:t>
            </a:fld>
            <a:endParaRPr lang="en-US" dirty="0"/>
          </a:p>
        </p:txBody>
      </p:sp>
      <p:sp>
        <p:nvSpPr>
          <p:cNvPr id="8" name="TextBox 7">
            <a:extLst>
              <a:ext uri="{FF2B5EF4-FFF2-40B4-BE49-F238E27FC236}">
                <a16:creationId xmlns:a16="http://schemas.microsoft.com/office/drawing/2014/main" id="{7D6DD0C5-3D70-824F-B82F-43435E83F59F}"/>
              </a:ext>
            </a:extLst>
          </p:cNvPr>
          <p:cNvSpPr txBox="1"/>
          <p:nvPr/>
        </p:nvSpPr>
        <p:spPr>
          <a:xfrm>
            <a:off x="3327583" y="626946"/>
            <a:ext cx="6240170" cy="707886"/>
          </a:xfrm>
          <a:prstGeom prst="rect">
            <a:avLst/>
          </a:prstGeom>
          <a:noFill/>
        </p:spPr>
        <p:txBody>
          <a:bodyPr wrap="none" rtlCol="0">
            <a:spAutoFit/>
          </a:bodyPr>
          <a:lstStyle/>
          <a:p>
            <a:r>
              <a:rPr lang="en-US" sz="4000" dirty="0">
                <a:solidFill>
                  <a:srgbClr val="002B64"/>
                </a:solidFill>
                <a:latin typeface="Arial" panose="020B0604020202020204" pitchFamily="34" charset="0"/>
                <a:ea typeface="Malgun Gothic" panose="020B0503020000020004" pitchFamily="34" charset="-127"/>
                <a:cs typeface="Arial" panose="020B0604020202020204" pitchFamily="34" charset="0"/>
              </a:rPr>
              <a:t>CORPORATE FACILITIES</a:t>
            </a:r>
          </a:p>
        </p:txBody>
      </p:sp>
      <p:grpSp>
        <p:nvGrpSpPr>
          <p:cNvPr id="9" name="Group 8">
            <a:extLst>
              <a:ext uri="{FF2B5EF4-FFF2-40B4-BE49-F238E27FC236}">
                <a16:creationId xmlns:a16="http://schemas.microsoft.com/office/drawing/2014/main" id="{4AB0BA36-7352-7348-8048-E87EFB2C726E}"/>
              </a:ext>
            </a:extLst>
          </p:cNvPr>
          <p:cNvGrpSpPr/>
          <p:nvPr/>
        </p:nvGrpSpPr>
        <p:grpSpPr>
          <a:xfrm>
            <a:off x="1473176" y="3779119"/>
            <a:ext cx="6080008" cy="832338"/>
            <a:chOff x="2015916" y="2256719"/>
            <a:chExt cx="6080008" cy="832338"/>
          </a:xfrm>
        </p:grpSpPr>
        <p:sp>
          <p:nvSpPr>
            <p:cNvPr id="10" name="TextBox 9">
              <a:extLst>
                <a:ext uri="{FF2B5EF4-FFF2-40B4-BE49-F238E27FC236}">
                  <a16:creationId xmlns:a16="http://schemas.microsoft.com/office/drawing/2014/main" id="{C855B647-3BB3-0042-A55D-C1CAACD7EE30}"/>
                </a:ext>
              </a:extLst>
            </p:cNvPr>
            <p:cNvSpPr txBox="1"/>
            <p:nvPr/>
          </p:nvSpPr>
          <p:spPr>
            <a:xfrm>
              <a:off x="5205389" y="2518328"/>
              <a:ext cx="2890535" cy="338554"/>
            </a:xfrm>
            <a:prstGeom prst="rect">
              <a:avLst/>
            </a:prstGeom>
            <a:noFill/>
          </p:spPr>
          <p:txBody>
            <a:bodyPr wrap="none" rtlCol="0">
              <a:spAutoFit/>
            </a:bodyPr>
            <a:lstStyle/>
            <a:p>
              <a:r>
                <a:rPr lang="en-US" sz="1600" b="1" dirty="0">
                  <a:solidFill>
                    <a:srgbClr val="0B9EDA"/>
                  </a:solidFill>
                  <a:latin typeface="Arial" panose="020B0604020202020204" pitchFamily="34" charset="0"/>
                  <a:cs typeface="Arial" panose="020B0604020202020204" pitchFamily="34" charset="0"/>
                </a:rPr>
                <a:t>Sandersville Ballast Facility</a:t>
              </a:r>
            </a:p>
          </p:txBody>
        </p:sp>
        <p:pic>
          <p:nvPicPr>
            <p:cNvPr id="11" name="Picture 10">
              <a:extLst>
                <a:ext uri="{FF2B5EF4-FFF2-40B4-BE49-F238E27FC236}">
                  <a16:creationId xmlns:a16="http://schemas.microsoft.com/office/drawing/2014/main" id="{50894F60-4D68-6240-B824-32638EA74748}"/>
                </a:ext>
              </a:extLst>
            </p:cNvPr>
            <p:cNvPicPr>
              <a:picLocks noChangeAspect="1"/>
            </p:cNvPicPr>
            <p:nvPr/>
          </p:nvPicPr>
          <p:blipFill rotWithShape="1">
            <a:blip r:embed="rId3">
              <a:extLst>
                <a:ext uri="{28A0092B-C50C-407E-A947-70E740481C1C}">
                  <a14:useLocalDpi xmlns:a14="http://schemas.microsoft.com/office/drawing/2010/main" val="0"/>
                </a:ext>
              </a:extLst>
            </a:blip>
            <a:srcRect l="9897" b="75700"/>
            <a:stretch/>
          </p:blipFill>
          <p:spPr>
            <a:xfrm>
              <a:off x="2015916" y="2256719"/>
              <a:ext cx="3029813" cy="832338"/>
            </a:xfrm>
            <a:prstGeom prst="rect">
              <a:avLst/>
            </a:prstGeom>
          </p:spPr>
        </p:pic>
      </p:grpSp>
      <p:grpSp>
        <p:nvGrpSpPr>
          <p:cNvPr id="13" name="Group 12">
            <a:extLst>
              <a:ext uri="{FF2B5EF4-FFF2-40B4-BE49-F238E27FC236}">
                <a16:creationId xmlns:a16="http://schemas.microsoft.com/office/drawing/2014/main" id="{EB55EED7-D269-5343-B30F-3D24C38A3DF7}"/>
              </a:ext>
            </a:extLst>
          </p:cNvPr>
          <p:cNvGrpSpPr/>
          <p:nvPr/>
        </p:nvGrpSpPr>
        <p:grpSpPr>
          <a:xfrm>
            <a:off x="1463406" y="1754995"/>
            <a:ext cx="6091628" cy="798682"/>
            <a:chOff x="1220306" y="3883611"/>
            <a:chExt cx="6091628" cy="798682"/>
          </a:xfrm>
        </p:grpSpPr>
        <p:sp>
          <p:nvSpPr>
            <p:cNvPr id="15" name="TextBox 14">
              <a:extLst>
                <a:ext uri="{FF2B5EF4-FFF2-40B4-BE49-F238E27FC236}">
                  <a16:creationId xmlns:a16="http://schemas.microsoft.com/office/drawing/2014/main" id="{10DA3294-2E03-0A4F-B2B8-A90F8CC381B7}"/>
                </a:ext>
              </a:extLst>
            </p:cNvPr>
            <p:cNvSpPr txBox="1"/>
            <p:nvPr/>
          </p:nvSpPr>
          <p:spPr>
            <a:xfrm>
              <a:off x="4490456" y="4091723"/>
              <a:ext cx="2821478" cy="338554"/>
            </a:xfrm>
            <a:prstGeom prst="rect">
              <a:avLst/>
            </a:prstGeom>
            <a:noFill/>
          </p:spPr>
          <p:txBody>
            <a:bodyPr wrap="none" rtlCol="0">
              <a:spAutoFit/>
            </a:bodyPr>
            <a:lstStyle/>
            <a:p>
              <a:r>
                <a:rPr lang="en-US" sz="1600" b="1" dirty="0">
                  <a:solidFill>
                    <a:srgbClr val="0B9EDA"/>
                  </a:solidFill>
                  <a:latin typeface="Arial" panose="020B0604020202020204" pitchFamily="34" charset="0"/>
                  <a:cs typeface="Arial" panose="020B0604020202020204" pitchFamily="34" charset="0"/>
                </a:rPr>
                <a:t>Laurel Transformer Facility</a:t>
              </a:r>
            </a:p>
          </p:txBody>
        </p:sp>
        <p:pic>
          <p:nvPicPr>
            <p:cNvPr id="16" name="Picture 15">
              <a:extLst>
                <a:ext uri="{FF2B5EF4-FFF2-40B4-BE49-F238E27FC236}">
                  <a16:creationId xmlns:a16="http://schemas.microsoft.com/office/drawing/2014/main" id="{09F97216-DA5D-904B-8C68-0C939226E156}"/>
                </a:ext>
              </a:extLst>
            </p:cNvPr>
            <p:cNvPicPr>
              <a:picLocks noChangeAspect="1"/>
            </p:cNvPicPr>
            <p:nvPr/>
          </p:nvPicPr>
          <p:blipFill rotWithShape="1">
            <a:blip r:embed="rId3">
              <a:extLst>
                <a:ext uri="{28A0092B-C50C-407E-A947-70E740481C1C}">
                  <a14:useLocalDpi xmlns:a14="http://schemas.microsoft.com/office/drawing/2010/main" val="0"/>
                </a:ext>
              </a:extLst>
            </a:blip>
            <a:srcRect l="9897" t="25978" b="50541"/>
            <a:stretch/>
          </p:blipFill>
          <p:spPr>
            <a:xfrm>
              <a:off x="1220306" y="3883611"/>
              <a:ext cx="3008640" cy="798682"/>
            </a:xfrm>
            <a:prstGeom prst="rect">
              <a:avLst/>
            </a:prstGeom>
          </p:spPr>
        </p:pic>
      </p:grpSp>
      <p:grpSp>
        <p:nvGrpSpPr>
          <p:cNvPr id="17" name="Group 16">
            <a:extLst>
              <a:ext uri="{FF2B5EF4-FFF2-40B4-BE49-F238E27FC236}">
                <a16:creationId xmlns:a16="http://schemas.microsoft.com/office/drawing/2014/main" id="{509C7BD7-9F91-9743-AEA9-C1916019AA44}"/>
              </a:ext>
            </a:extLst>
          </p:cNvPr>
          <p:cNvGrpSpPr/>
          <p:nvPr/>
        </p:nvGrpSpPr>
        <p:grpSpPr>
          <a:xfrm>
            <a:off x="1463755" y="2736247"/>
            <a:ext cx="6525317" cy="826427"/>
            <a:chOff x="1233732" y="5938831"/>
            <a:chExt cx="6525317" cy="826427"/>
          </a:xfrm>
        </p:grpSpPr>
        <p:sp>
          <p:nvSpPr>
            <p:cNvPr id="19" name="TextBox 18">
              <a:extLst>
                <a:ext uri="{FF2B5EF4-FFF2-40B4-BE49-F238E27FC236}">
                  <a16:creationId xmlns:a16="http://schemas.microsoft.com/office/drawing/2014/main" id="{938190C6-2AC9-D542-B364-E0212C382BE1}"/>
                </a:ext>
              </a:extLst>
            </p:cNvPr>
            <p:cNvSpPr txBox="1"/>
            <p:nvPr/>
          </p:nvSpPr>
          <p:spPr>
            <a:xfrm>
              <a:off x="4432626" y="6134743"/>
              <a:ext cx="3326423" cy="338554"/>
            </a:xfrm>
            <a:prstGeom prst="rect">
              <a:avLst/>
            </a:prstGeom>
            <a:noFill/>
          </p:spPr>
          <p:txBody>
            <a:bodyPr wrap="none" rtlCol="0">
              <a:spAutoFit/>
            </a:bodyPr>
            <a:lstStyle/>
            <a:p>
              <a:r>
                <a:rPr lang="en-US" sz="1600" b="1" dirty="0">
                  <a:solidFill>
                    <a:srgbClr val="0B9EDA"/>
                  </a:solidFill>
                  <a:latin typeface="Arial" panose="020B0604020202020204" pitchFamily="34" charset="0"/>
                  <a:cs typeface="Arial" panose="020B0604020202020204" pitchFamily="34" charset="0"/>
                </a:rPr>
                <a:t>Ellisville Transportation Facility </a:t>
              </a:r>
            </a:p>
          </p:txBody>
        </p:sp>
        <p:pic>
          <p:nvPicPr>
            <p:cNvPr id="20" name="Picture 19">
              <a:extLst>
                <a:ext uri="{FF2B5EF4-FFF2-40B4-BE49-F238E27FC236}">
                  <a16:creationId xmlns:a16="http://schemas.microsoft.com/office/drawing/2014/main" id="{185C0C2F-25A4-1F4E-B7E7-18F62F400A18}"/>
                </a:ext>
              </a:extLst>
            </p:cNvPr>
            <p:cNvPicPr>
              <a:picLocks noChangeAspect="1"/>
            </p:cNvPicPr>
            <p:nvPr/>
          </p:nvPicPr>
          <p:blipFill rotWithShape="1">
            <a:blip r:embed="rId3">
              <a:extLst>
                <a:ext uri="{28A0092B-C50C-407E-A947-70E740481C1C}">
                  <a14:useLocalDpi xmlns:a14="http://schemas.microsoft.com/office/drawing/2010/main" val="0"/>
                </a:ext>
              </a:extLst>
            </a:blip>
            <a:srcRect l="9897" t="75701"/>
            <a:stretch/>
          </p:blipFill>
          <p:spPr>
            <a:xfrm>
              <a:off x="1233732" y="5938831"/>
              <a:ext cx="3008291" cy="826427"/>
            </a:xfrm>
            <a:prstGeom prst="rect">
              <a:avLst/>
            </a:prstGeom>
          </p:spPr>
        </p:pic>
      </p:grpSp>
      <p:grpSp>
        <p:nvGrpSpPr>
          <p:cNvPr id="21" name="Group 20">
            <a:extLst>
              <a:ext uri="{FF2B5EF4-FFF2-40B4-BE49-F238E27FC236}">
                <a16:creationId xmlns:a16="http://schemas.microsoft.com/office/drawing/2014/main" id="{81DAB237-939F-8F4A-BAD5-774E5C22F3DA}"/>
              </a:ext>
            </a:extLst>
          </p:cNvPr>
          <p:cNvGrpSpPr/>
          <p:nvPr/>
        </p:nvGrpSpPr>
        <p:grpSpPr>
          <a:xfrm>
            <a:off x="1473176" y="4808838"/>
            <a:ext cx="5736965" cy="774254"/>
            <a:chOff x="1322806" y="4708359"/>
            <a:chExt cx="5736965" cy="774254"/>
          </a:xfrm>
        </p:grpSpPr>
        <p:sp>
          <p:nvSpPr>
            <p:cNvPr id="23" name="TextBox 22">
              <a:extLst>
                <a:ext uri="{FF2B5EF4-FFF2-40B4-BE49-F238E27FC236}">
                  <a16:creationId xmlns:a16="http://schemas.microsoft.com/office/drawing/2014/main" id="{FEB5D327-5B5E-C944-A334-EC5A60479883}"/>
                </a:ext>
              </a:extLst>
            </p:cNvPr>
            <p:cNvSpPr txBox="1"/>
            <p:nvPr/>
          </p:nvSpPr>
          <p:spPr>
            <a:xfrm>
              <a:off x="4512279" y="4943041"/>
              <a:ext cx="2547492" cy="338554"/>
            </a:xfrm>
            <a:prstGeom prst="rect">
              <a:avLst/>
            </a:prstGeom>
            <a:noFill/>
          </p:spPr>
          <p:txBody>
            <a:bodyPr wrap="none" rtlCol="0">
              <a:spAutoFit/>
            </a:bodyPr>
            <a:lstStyle/>
            <a:p>
              <a:r>
                <a:rPr lang="en-US" sz="1600" b="1" dirty="0">
                  <a:solidFill>
                    <a:srgbClr val="0B9EDA"/>
                  </a:solidFill>
                  <a:latin typeface="Arial" panose="020B0604020202020204" pitchFamily="34" charset="0"/>
                  <a:cs typeface="Arial" panose="020B0604020202020204" pitchFamily="34" charset="0"/>
                </a:rPr>
                <a:t>Mendenhall HID Facility </a:t>
              </a:r>
            </a:p>
          </p:txBody>
        </p:sp>
        <p:pic>
          <p:nvPicPr>
            <p:cNvPr id="24" name="Picture 23">
              <a:extLst>
                <a:ext uri="{FF2B5EF4-FFF2-40B4-BE49-F238E27FC236}">
                  <a16:creationId xmlns:a16="http://schemas.microsoft.com/office/drawing/2014/main" id="{95D8E31D-62D3-6941-94B3-A3AC5EE7EEDD}"/>
                </a:ext>
              </a:extLst>
            </p:cNvPr>
            <p:cNvPicPr>
              <a:picLocks noChangeAspect="1"/>
            </p:cNvPicPr>
            <p:nvPr/>
          </p:nvPicPr>
          <p:blipFill rotWithShape="1">
            <a:blip r:embed="rId3">
              <a:extLst>
                <a:ext uri="{28A0092B-C50C-407E-A947-70E740481C1C}">
                  <a14:useLocalDpi xmlns:a14="http://schemas.microsoft.com/office/drawing/2010/main" val="0"/>
                </a:ext>
              </a:extLst>
            </a:blip>
            <a:srcRect l="9897" t="50987" b="26662"/>
            <a:stretch/>
          </p:blipFill>
          <p:spPr>
            <a:xfrm>
              <a:off x="1322806" y="4708359"/>
              <a:ext cx="3064189" cy="774254"/>
            </a:xfrm>
            <a:prstGeom prst="rect">
              <a:avLst/>
            </a:prstGeom>
          </p:spPr>
        </p:pic>
      </p:grpSp>
      <p:sp>
        <p:nvSpPr>
          <p:cNvPr id="25" name="TextBox 24">
            <a:extLst>
              <a:ext uri="{FF2B5EF4-FFF2-40B4-BE49-F238E27FC236}">
                <a16:creationId xmlns:a16="http://schemas.microsoft.com/office/drawing/2014/main" id="{C66AFF5C-F4A1-244C-B2A7-76F9FE519D5F}"/>
              </a:ext>
            </a:extLst>
          </p:cNvPr>
          <p:cNvSpPr txBox="1"/>
          <p:nvPr/>
        </p:nvSpPr>
        <p:spPr>
          <a:xfrm>
            <a:off x="8246248" y="1895072"/>
            <a:ext cx="3264278" cy="353943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solidFill>
                  <a:srgbClr val="666666"/>
                </a:solidFill>
              </a:rPr>
              <a:t>Over 4,300 employees</a:t>
            </a:r>
          </a:p>
          <a:p>
            <a:pPr>
              <a:lnSpc>
                <a:spcPct val="150000"/>
              </a:lnSpc>
            </a:pPr>
            <a:endParaRPr lang="en-US" sz="1600" dirty="0">
              <a:solidFill>
                <a:srgbClr val="666666"/>
              </a:solidFill>
            </a:endParaRPr>
          </a:p>
          <a:p>
            <a:pPr marL="285750" indent="-285750">
              <a:buFont typeface="Arial" panose="020B0604020202020204" pitchFamily="34" charset="0"/>
              <a:buChar char="•"/>
            </a:pPr>
            <a:r>
              <a:rPr lang="en-US" sz="1600" dirty="0">
                <a:solidFill>
                  <a:srgbClr val="666666"/>
                </a:solidFill>
              </a:rPr>
              <a:t>Largest employer for the privately-held companies in the state of MS</a:t>
            </a:r>
          </a:p>
          <a:p>
            <a:endParaRPr lang="en-US" sz="1600" dirty="0">
              <a:solidFill>
                <a:srgbClr val="666666"/>
              </a:solidFill>
            </a:endParaRPr>
          </a:p>
          <a:p>
            <a:pPr marL="285750" indent="-285750">
              <a:buFont typeface="Arial" panose="020B0604020202020204" pitchFamily="34" charset="0"/>
              <a:buChar char="•"/>
            </a:pPr>
            <a:r>
              <a:rPr lang="en-US" sz="1600" dirty="0">
                <a:solidFill>
                  <a:srgbClr val="666666"/>
                </a:solidFill>
              </a:rPr>
              <a:t>Largest transformer manufacturing facility in the world – over 2 million ft</a:t>
            </a:r>
            <a:r>
              <a:rPr lang="en-US" sz="1600" baseline="30000" dirty="0">
                <a:solidFill>
                  <a:srgbClr val="666666"/>
                </a:solidFill>
              </a:rPr>
              <a:t>2</a:t>
            </a:r>
            <a:r>
              <a:rPr lang="en-US" sz="1600" dirty="0">
                <a:solidFill>
                  <a:srgbClr val="666666"/>
                </a:solidFill>
              </a:rPr>
              <a:t> </a:t>
            </a:r>
          </a:p>
          <a:p>
            <a:endParaRPr lang="en-US" sz="1600" dirty="0">
              <a:solidFill>
                <a:srgbClr val="666666"/>
              </a:solidFill>
            </a:endParaRPr>
          </a:p>
          <a:p>
            <a:pPr marL="285750" indent="-285750">
              <a:buFont typeface="Arial" panose="020B0604020202020204" pitchFamily="34" charset="0"/>
              <a:buChar char="•"/>
            </a:pPr>
            <a:r>
              <a:rPr lang="en-US" sz="1600" dirty="0">
                <a:solidFill>
                  <a:srgbClr val="666666"/>
                </a:solidFill>
              </a:rPr>
              <a:t>Transformer division is the #1 producer of oil-filled distribution transformers in the United States.</a:t>
            </a:r>
          </a:p>
        </p:txBody>
      </p:sp>
      <p:cxnSp>
        <p:nvCxnSpPr>
          <p:cNvPr id="26" name="Straight Connector 25">
            <a:extLst>
              <a:ext uri="{FF2B5EF4-FFF2-40B4-BE49-F238E27FC236}">
                <a16:creationId xmlns:a16="http://schemas.microsoft.com/office/drawing/2014/main" id="{55FCA84A-9EC4-AB40-9B22-BF75589CEE2C}"/>
              </a:ext>
            </a:extLst>
          </p:cNvPr>
          <p:cNvCxnSpPr/>
          <p:nvPr/>
        </p:nvCxnSpPr>
        <p:spPr>
          <a:xfrm>
            <a:off x="8061187" y="1616765"/>
            <a:ext cx="0" cy="4340087"/>
          </a:xfrm>
          <a:prstGeom prst="line">
            <a:avLst/>
          </a:prstGeom>
          <a:ln>
            <a:solidFill>
              <a:srgbClr val="002B64"/>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A84AE42F-5C6D-5946-A01B-C0FCDB2CA32D}"/>
              </a:ext>
            </a:extLst>
          </p:cNvPr>
          <p:cNvGrpSpPr/>
          <p:nvPr/>
        </p:nvGrpSpPr>
        <p:grpSpPr>
          <a:xfrm>
            <a:off x="2417761" y="554787"/>
            <a:ext cx="758541" cy="830997"/>
            <a:chOff x="10354018" y="2191723"/>
            <a:chExt cx="842437" cy="959912"/>
          </a:xfrm>
        </p:grpSpPr>
        <p:sp>
          <p:nvSpPr>
            <p:cNvPr id="29" name="TextBox 28">
              <a:extLst>
                <a:ext uri="{FF2B5EF4-FFF2-40B4-BE49-F238E27FC236}">
                  <a16:creationId xmlns:a16="http://schemas.microsoft.com/office/drawing/2014/main" id="{FC80FB09-EED0-0D42-9046-DF90CE106E2B}"/>
                </a:ext>
              </a:extLst>
            </p:cNvPr>
            <p:cNvSpPr txBox="1"/>
            <p:nvPr/>
          </p:nvSpPr>
          <p:spPr>
            <a:xfrm>
              <a:off x="10354018" y="2191723"/>
              <a:ext cx="842437" cy="959912"/>
            </a:xfrm>
            <a:prstGeom prst="rect">
              <a:avLst/>
            </a:prstGeom>
            <a:noFill/>
          </p:spPr>
          <p:txBody>
            <a:bodyPr wrap="none" rtlCol="0">
              <a:spAutoFit/>
            </a:bodyPr>
            <a:lstStyle/>
            <a:p>
              <a:r>
                <a:rPr lang="en-US" sz="4800" dirty="0">
                  <a:solidFill>
                    <a:srgbClr val="002B64"/>
                  </a:solidFill>
                  <a:latin typeface="Algerian" panose="04020705040A02060702" pitchFamily="82" charset="0"/>
                </a:rPr>
                <a:t>HI</a:t>
              </a:r>
            </a:p>
          </p:txBody>
        </p:sp>
        <p:sp>
          <p:nvSpPr>
            <p:cNvPr id="30" name="Rectangle: Rounded Corners 28">
              <a:extLst>
                <a:ext uri="{FF2B5EF4-FFF2-40B4-BE49-F238E27FC236}">
                  <a16:creationId xmlns:a16="http://schemas.microsoft.com/office/drawing/2014/main" id="{C7C45FDC-41B2-CC4C-B29D-EE86B3F56A29}"/>
                </a:ext>
              </a:extLst>
            </p:cNvPr>
            <p:cNvSpPr/>
            <p:nvPr/>
          </p:nvSpPr>
          <p:spPr>
            <a:xfrm>
              <a:off x="10354019" y="2291508"/>
              <a:ext cx="830677" cy="738131"/>
            </a:xfrm>
            <a:prstGeom prst="roundRect">
              <a:avLst/>
            </a:prstGeom>
            <a:noFill/>
            <a:ln w="57150">
              <a:solidFill>
                <a:srgbClr val="002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a:extLst>
              <a:ext uri="{FF2B5EF4-FFF2-40B4-BE49-F238E27FC236}">
                <a16:creationId xmlns:a16="http://schemas.microsoft.com/office/drawing/2014/main" id="{89BAE69D-F3C3-1548-9A52-21003267ADBA}"/>
              </a:ext>
            </a:extLst>
          </p:cNvPr>
          <p:cNvSpPr/>
          <p:nvPr/>
        </p:nvSpPr>
        <p:spPr>
          <a:xfrm>
            <a:off x="609600" y="1925007"/>
            <a:ext cx="520700" cy="520700"/>
          </a:xfrm>
          <a:prstGeom prst="ellipse">
            <a:avLst/>
          </a:prstGeom>
          <a:solidFill>
            <a:srgbClr val="002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1</a:t>
            </a:r>
          </a:p>
        </p:txBody>
      </p:sp>
      <p:sp>
        <p:nvSpPr>
          <p:cNvPr id="38" name="Oval 37">
            <a:extLst>
              <a:ext uri="{FF2B5EF4-FFF2-40B4-BE49-F238E27FC236}">
                <a16:creationId xmlns:a16="http://schemas.microsoft.com/office/drawing/2014/main" id="{613F36F2-B175-204D-A8EF-B5F4EF6F6B77}"/>
              </a:ext>
            </a:extLst>
          </p:cNvPr>
          <p:cNvSpPr/>
          <p:nvPr/>
        </p:nvSpPr>
        <p:spPr>
          <a:xfrm>
            <a:off x="609600" y="2902907"/>
            <a:ext cx="520700" cy="520700"/>
          </a:xfrm>
          <a:prstGeom prst="ellipse">
            <a:avLst/>
          </a:prstGeom>
          <a:solidFill>
            <a:srgbClr val="002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2</a:t>
            </a:r>
          </a:p>
        </p:txBody>
      </p:sp>
      <p:sp>
        <p:nvSpPr>
          <p:cNvPr id="39" name="Oval 38">
            <a:extLst>
              <a:ext uri="{FF2B5EF4-FFF2-40B4-BE49-F238E27FC236}">
                <a16:creationId xmlns:a16="http://schemas.microsoft.com/office/drawing/2014/main" id="{44D90128-7A44-1144-927A-307ADA0484F2}"/>
              </a:ext>
            </a:extLst>
          </p:cNvPr>
          <p:cNvSpPr/>
          <p:nvPr/>
        </p:nvSpPr>
        <p:spPr>
          <a:xfrm>
            <a:off x="609600" y="3944307"/>
            <a:ext cx="520700" cy="520700"/>
          </a:xfrm>
          <a:prstGeom prst="ellipse">
            <a:avLst/>
          </a:prstGeom>
          <a:solidFill>
            <a:srgbClr val="002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3</a:t>
            </a:r>
          </a:p>
        </p:txBody>
      </p:sp>
      <p:sp>
        <p:nvSpPr>
          <p:cNvPr id="40" name="Oval 39">
            <a:extLst>
              <a:ext uri="{FF2B5EF4-FFF2-40B4-BE49-F238E27FC236}">
                <a16:creationId xmlns:a16="http://schemas.microsoft.com/office/drawing/2014/main" id="{56BFDF73-5FAC-FF44-9887-4816692E00AD}"/>
              </a:ext>
            </a:extLst>
          </p:cNvPr>
          <p:cNvSpPr/>
          <p:nvPr/>
        </p:nvSpPr>
        <p:spPr>
          <a:xfrm>
            <a:off x="609600" y="4934907"/>
            <a:ext cx="520700" cy="520700"/>
          </a:xfrm>
          <a:prstGeom prst="ellipse">
            <a:avLst/>
          </a:prstGeom>
          <a:solidFill>
            <a:srgbClr val="002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140463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63C09E-B011-EB48-B07E-2C0DCB3C1446}"/>
              </a:ext>
            </a:extLst>
          </p:cNvPr>
          <p:cNvSpPr>
            <a:spLocks noGrp="1"/>
          </p:cNvSpPr>
          <p:nvPr>
            <p:ph type="dt" sz="half" idx="2"/>
          </p:nvPr>
        </p:nvSpPr>
        <p:spPr/>
        <p:txBody>
          <a:bodyPr/>
          <a:lstStyle/>
          <a:p>
            <a:fld id="{A4797587-A160-5F42-9EC0-CFE898965DB1}" type="datetime4">
              <a:rPr lang="en-US" smtClean="0"/>
              <a:t>September 11,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3"/>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4"/>
          </p:nvPr>
        </p:nvSpPr>
        <p:spPr/>
        <p:txBody>
          <a:bodyPr/>
          <a:lstStyle/>
          <a:p>
            <a:r>
              <a:rPr lang="en-US"/>
              <a:t>| </a:t>
            </a:r>
            <a:fld id="{1D16B7BE-58DB-2A4D-A10D-B4C560DEC8E3}" type="slidenum">
              <a:rPr lang="en-US" smtClean="0"/>
              <a:pPr/>
              <a:t>4</a:t>
            </a:fld>
            <a:endParaRPr lang="en-US" dirty="0"/>
          </a:p>
        </p:txBody>
      </p:sp>
      <p:sp>
        <p:nvSpPr>
          <p:cNvPr id="8" name="TextBox 7">
            <a:extLst>
              <a:ext uri="{FF2B5EF4-FFF2-40B4-BE49-F238E27FC236}">
                <a16:creationId xmlns:a16="http://schemas.microsoft.com/office/drawing/2014/main" id="{7D6DD0C5-3D70-824F-B82F-43435E83F59F}"/>
              </a:ext>
            </a:extLst>
          </p:cNvPr>
          <p:cNvSpPr txBox="1"/>
          <p:nvPr/>
        </p:nvSpPr>
        <p:spPr>
          <a:xfrm>
            <a:off x="3327583" y="626946"/>
            <a:ext cx="6127383" cy="707886"/>
          </a:xfrm>
          <a:prstGeom prst="rect">
            <a:avLst/>
          </a:prstGeom>
          <a:noFill/>
        </p:spPr>
        <p:txBody>
          <a:bodyPr wrap="none" rtlCol="0">
            <a:spAutoFit/>
          </a:bodyPr>
          <a:lstStyle/>
          <a:p>
            <a:r>
              <a:rPr lang="en-US" sz="4000" dirty="0">
                <a:solidFill>
                  <a:srgbClr val="002B64"/>
                </a:solidFill>
                <a:latin typeface="Arial" panose="020B0604020202020204" pitchFamily="34" charset="0"/>
                <a:ea typeface="Malgun Gothic" panose="020B0503020000020004" pitchFamily="34" charset="-127"/>
                <a:cs typeface="Arial" panose="020B0604020202020204" pitchFamily="34" charset="0"/>
              </a:rPr>
              <a:t>CORPORATE DIVISIONS</a:t>
            </a:r>
          </a:p>
        </p:txBody>
      </p:sp>
      <p:grpSp>
        <p:nvGrpSpPr>
          <p:cNvPr id="28" name="Group 27">
            <a:extLst>
              <a:ext uri="{FF2B5EF4-FFF2-40B4-BE49-F238E27FC236}">
                <a16:creationId xmlns:a16="http://schemas.microsoft.com/office/drawing/2014/main" id="{A84AE42F-5C6D-5946-A01B-C0FCDB2CA32D}"/>
              </a:ext>
            </a:extLst>
          </p:cNvPr>
          <p:cNvGrpSpPr/>
          <p:nvPr/>
        </p:nvGrpSpPr>
        <p:grpSpPr>
          <a:xfrm>
            <a:off x="2417761" y="554787"/>
            <a:ext cx="758541" cy="830997"/>
            <a:chOff x="10354018" y="2191723"/>
            <a:chExt cx="842437" cy="959912"/>
          </a:xfrm>
        </p:grpSpPr>
        <p:sp>
          <p:nvSpPr>
            <p:cNvPr id="29" name="TextBox 28">
              <a:extLst>
                <a:ext uri="{FF2B5EF4-FFF2-40B4-BE49-F238E27FC236}">
                  <a16:creationId xmlns:a16="http://schemas.microsoft.com/office/drawing/2014/main" id="{FC80FB09-EED0-0D42-9046-DF90CE106E2B}"/>
                </a:ext>
              </a:extLst>
            </p:cNvPr>
            <p:cNvSpPr txBox="1"/>
            <p:nvPr/>
          </p:nvSpPr>
          <p:spPr>
            <a:xfrm>
              <a:off x="10354018" y="2191723"/>
              <a:ext cx="842437" cy="959912"/>
            </a:xfrm>
            <a:prstGeom prst="rect">
              <a:avLst/>
            </a:prstGeom>
            <a:noFill/>
          </p:spPr>
          <p:txBody>
            <a:bodyPr wrap="none" rtlCol="0">
              <a:spAutoFit/>
            </a:bodyPr>
            <a:lstStyle/>
            <a:p>
              <a:r>
                <a:rPr lang="en-US" sz="4800" dirty="0">
                  <a:solidFill>
                    <a:srgbClr val="002B64"/>
                  </a:solidFill>
                  <a:latin typeface="Algerian" panose="04020705040A02060702" pitchFamily="82" charset="0"/>
                </a:rPr>
                <a:t>HI</a:t>
              </a:r>
            </a:p>
          </p:txBody>
        </p:sp>
        <p:sp>
          <p:nvSpPr>
            <p:cNvPr id="30" name="Rectangle: Rounded Corners 28">
              <a:extLst>
                <a:ext uri="{FF2B5EF4-FFF2-40B4-BE49-F238E27FC236}">
                  <a16:creationId xmlns:a16="http://schemas.microsoft.com/office/drawing/2014/main" id="{C7C45FDC-41B2-CC4C-B29D-EE86B3F56A29}"/>
                </a:ext>
              </a:extLst>
            </p:cNvPr>
            <p:cNvSpPr/>
            <p:nvPr/>
          </p:nvSpPr>
          <p:spPr>
            <a:xfrm>
              <a:off x="10354019" y="2291508"/>
              <a:ext cx="830677" cy="738131"/>
            </a:xfrm>
            <a:prstGeom prst="roundRect">
              <a:avLst/>
            </a:prstGeom>
            <a:noFill/>
            <a:ln w="57150">
              <a:solidFill>
                <a:srgbClr val="002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EB9EAF72-125B-7A42-9CE1-5A96DFD8AFF7}"/>
              </a:ext>
            </a:extLst>
          </p:cNvPr>
          <p:cNvSpPr txBox="1"/>
          <p:nvPr/>
        </p:nvSpPr>
        <p:spPr>
          <a:xfrm>
            <a:off x="9430447" y="3250772"/>
            <a:ext cx="1748794" cy="307777"/>
          </a:xfrm>
          <a:prstGeom prst="rect">
            <a:avLst/>
          </a:prstGeom>
          <a:noFill/>
        </p:spPr>
        <p:txBody>
          <a:bodyPr wrap="square" rtlCol="0">
            <a:spAutoFit/>
          </a:bodyPr>
          <a:lstStyle/>
          <a:p>
            <a:pPr algn="ctr"/>
            <a:r>
              <a:rPr lang="en-US" sz="1400" dirty="0">
                <a:solidFill>
                  <a:srgbClr val="002B64"/>
                </a:solidFill>
              </a:rPr>
              <a:t>LIGHTING PRODUCTS</a:t>
            </a:r>
          </a:p>
        </p:txBody>
      </p:sp>
      <p:sp>
        <p:nvSpPr>
          <p:cNvPr id="31" name="TextBox 30">
            <a:extLst>
              <a:ext uri="{FF2B5EF4-FFF2-40B4-BE49-F238E27FC236}">
                <a16:creationId xmlns:a16="http://schemas.microsoft.com/office/drawing/2014/main" id="{BDB95802-4BAB-B24F-9487-9F6A50D154E7}"/>
              </a:ext>
            </a:extLst>
          </p:cNvPr>
          <p:cNvSpPr txBox="1"/>
          <p:nvPr/>
        </p:nvSpPr>
        <p:spPr>
          <a:xfrm>
            <a:off x="5271910" y="3261894"/>
            <a:ext cx="1567318" cy="307777"/>
          </a:xfrm>
          <a:prstGeom prst="rect">
            <a:avLst/>
          </a:prstGeom>
          <a:noFill/>
        </p:spPr>
        <p:txBody>
          <a:bodyPr wrap="square" rtlCol="0">
            <a:spAutoFit/>
          </a:bodyPr>
          <a:lstStyle/>
          <a:p>
            <a:r>
              <a:rPr lang="en-US" sz="1400" dirty="0">
                <a:solidFill>
                  <a:srgbClr val="002B64"/>
                </a:solidFill>
              </a:rPr>
              <a:t>TRANSPORTATION</a:t>
            </a:r>
          </a:p>
        </p:txBody>
      </p:sp>
      <p:sp>
        <p:nvSpPr>
          <p:cNvPr id="32" name="TextBox 31">
            <a:extLst>
              <a:ext uri="{FF2B5EF4-FFF2-40B4-BE49-F238E27FC236}">
                <a16:creationId xmlns:a16="http://schemas.microsoft.com/office/drawing/2014/main" id="{6EDD83B2-C0B5-1B46-B7AF-A0F553D51C4D}"/>
              </a:ext>
            </a:extLst>
          </p:cNvPr>
          <p:cNvSpPr txBox="1"/>
          <p:nvPr/>
        </p:nvSpPr>
        <p:spPr>
          <a:xfrm>
            <a:off x="891178" y="3250773"/>
            <a:ext cx="1644749" cy="307777"/>
          </a:xfrm>
          <a:prstGeom prst="rect">
            <a:avLst/>
          </a:prstGeom>
          <a:noFill/>
        </p:spPr>
        <p:txBody>
          <a:bodyPr wrap="square" rtlCol="0">
            <a:spAutoFit/>
          </a:bodyPr>
          <a:lstStyle/>
          <a:p>
            <a:r>
              <a:rPr lang="en-US" sz="1400" dirty="0">
                <a:solidFill>
                  <a:srgbClr val="002B64"/>
                </a:solidFill>
              </a:rPr>
              <a:t>POWER SOLUTIONS</a:t>
            </a:r>
          </a:p>
        </p:txBody>
      </p:sp>
      <p:cxnSp>
        <p:nvCxnSpPr>
          <p:cNvPr id="33" name="Straight Connector 32">
            <a:extLst>
              <a:ext uri="{FF2B5EF4-FFF2-40B4-BE49-F238E27FC236}">
                <a16:creationId xmlns:a16="http://schemas.microsoft.com/office/drawing/2014/main" id="{411654D1-3976-F347-A057-7EB963A6E750}"/>
              </a:ext>
            </a:extLst>
          </p:cNvPr>
          <p:cNvCxnSpPr>
            <a:cxnSpLocks/>
          </p:cNvCxnSpPr>
          <p:nvPr/>
        </p:nvCxnSpPr>
        <p:spPr>
          <a:xfrm>
            <a:off x="3986738" y="1548384"/>
            <a:ext cx="0" cy="4444563"/>
          </a:xfrm>
          <a:prstGeom prst="line">
            <a:avLst/>
          </a:prstGeom>
          <a:ln>
            <a:solidFill>
              <a:srgbClr val="002B64"/>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BD03847-1F29-F14F-A274-DB9D06DC01B9}"/>
              </a:ext>
            </a:extLst>
          </p:cNvPr>
          <p:cNvSpPr txBox="1"/>
          <p:nvPr/>
        </p:nvSpPr>
        <p:spPr>
          <a:xfrm>
            <a:off x="8530815" y="3624937"/>
            <a:ext cx="3337560" cy="2368009"/>
          </a:xfrm>
          <a:prstGeom prst="rect">
            <a:avLst/>
          </a:prstGeom>
          <a:noFill/>
        </p:spPr>
        <p:txBody>
          <a:bodyPr wrap="square" rtlCol="0">
            <a:noAutofit/>
          </a:bodyPr>
          <a:lstStyle/>
          <a:p>
            <a:r>
              <a:rPr lang="en-US" sz="1400" dirty="0">
                <a:solidFill>
                  <a:srgbClr val="666666"/>
                </a:solidFill>
                <a:latin typeface="Arial" panose="020B0604020202020204" pitchFamily="34" charset="0"/>
                <a:cs typeface="Arial" panose="020B0604020202020204" pitchFamily="34" charset="0"/>
              </a:rPr>
              <a:t>Howard Lighting Products offers lamps, ballasts, and fixtures, including linear fluorescent, compact fluorescent, high intensity discharge (HID), and halogen lamps as well as electronic and magnetic fluorescent, and magnetic HID ballasts. In addition, Howard Lighting also offers a wide array of HID fixtures.</a:t>
            </a:r>
          </a:p>
        </p:txBody>
      </p:sp>
      <p:sp>
        <p:nvSpPr>
          <p:cNvPr id="36" name="TextBox 35">
            <a:extLst>
              <a:ext uri="{FF2B5EF4-FFF2-40B4-BE49-F238E27FC236}">
                <a16:creationId xmlns:a16="http://schemas.microsoft.com/office/drawing/2014/main" id="{10BCDE93-494D-3F42-B415-EE39FE9DE47C}"/>
              </a:ext>
            </a:extLst>
          </p:cNvPr>
          <p:cNvSpPr txBox="1"/>
          <p:nvPr/>
        </p:nvSpPr>
        <p:spPr>
          <a:xfrm>
            <a:off x="299532" y="3677690"/>
            <a:ext cx="3332851" cy="2031325"/>
          </a:xfrm>
          <a:prstGeom prst="rect">
            <a:avLst/>
          </a:prstGeom>
          <a:noFill/>
        </p:spPr>
        <p:txBody>
          <a:bodyPr wrap="square" rtlCol="0">
            <a:spAutoFit/>
          </a:bodyPr>
          <a:lstStyle/>
          <a:p>
            <a:r>
              <a:rPr lang="en-US" sz="1400" dirty="0">
                <a:solidFill>
                  <a:srgbClr val="666666"/>
                </a:solidFill>
                <a:latin typeface="Arial" panose="020B0604020202020204" pitchFamily="34" charset="0"/>
                <a:cs typeface="Arial" panose="020B0604020202020204" pitchFamily="34" charset="0"/>
              </a:rPr>
              <a:t>Howard Power Solutions is the nation’s leading producer of distribution transformers. Howard Power Solutions also produces medium-power transformers, substation transformers, voltage regulators, junction enclosures, pad-mounted sectionalizing equipment, dry-type transformers, and OEM transformer components.</a:t>
            </a:r>
          </a:p>
        </p:txBody>
      </p:sp>
      <p:sp>
        <p:nvSpPr>
          <p:cNvPr id="37" name="TextBox 36">
            <a:extLst>
              <a:ext uri="{FF2B5EF4-FFF2-40B4-BE49-F238E27FC236}">
                <a16:creationId xmlns:a16="http://schemas.microsoft.com/office/drawing/2014/main" id="{021782BB-D34F-1F4A-8139-B93D49F14002}"/>
              </a:ext>
            </a:extLst>
          </p:cNvPr>
          <p:cNvSpPr txBox="1"/>
          <p:nvPr/>
        </p:nvSpPr>
        <p:spPr>
          <a:xfrm>
            <a:off x="4388399" y="3677690"/>
            <a:ext cx="3337560" cy="2029968"/>
          </a:xfrm>
          <a:prstGeom prst="rect">
            <a:avLst/>
          </a:prstGeom>
          <a:noFill/>
        </p:spPr>
        <p:txBody>
          <a:bodyPr wrap="square" rtlCol="0">
            <a:noAutofit/>
          </a:bodyPr>
          <a:lstStyle/>
          <a:p>
            <a:r>
              <a:rPr lang="en-US" sz="1400" dirty="0">
                <a:solidFill>
                  <a:srgbClr val="666666"/>
                </a:solidFill>
                <a:latin typeface="Arial" panose="020B0604020202020204" pitchFamily="34" charset="0"/>
                <a:cs typeface="Arial" panose="020B0604020202020204" pitchFamily="34" charset="0"/>
              </a:rPr>
              <a:t>Howard Transportation is a wholly-owned subsidiary of Howard Industries that operates a fleet of 200+ trucks that transport goods throughout the U.S. as a long-haul, flat-bed common carrier truck line and brokerage operation.</a:t>
            </a:r>
          </a:p>
        </p:txBody>
      </p:sp>
      <p:pic>
        <p:nvPicPr>
          <p:cNvPr id="2" name="Picture 1">
            <a:extLst>
              <a:ext uri="{FF2B5EF4-FFF2-40B4-BE49-F238E27FC236}">
                <a16:creationId xmlns:a16="http://schemas.microsoft.com/office/drawing/2014/main" id="{F518D8BF-A4E3-F644-B9C3-E6DDD166F242}"/>
              </a:ext>
            </a:extLst>
          </p:cNvPr>
          <p:cNvPicPr>
            <a:picLocks noChangeAspect="1"/>
          </p:cNvPicPr>
          <p:nvPr/>
        </p:nvPicPr>
        <p:blipFill>
          <a:blip r:embed="rId3"/>
          <a:stretch>
            <a:fillRect/>
          </a:stretch>
        </p:blipFill>
        <p:spPr>
          <a:xfrm>
            <a:off x="665549" y="2787063"/>
            <a:ext cx="2096008" cy="457579"/>
          </a:xfrm>
          <a:prstGeom prst="rect">
            <a:avLst/>
          </a:prstGeom>
        </p:spPr>
      </p:pic>
      <p:pic>
        <p:nvPicPr>
          <p:cNvPr id="41" name="Picture 40">
            <a:extLst>
              <a:ext uri="{FF2B5EF4-FFF2-40B4-BE49-F238E27FC236}">
                <a16:creationId xmlns:a16="http://schemas.microsoft.com/office/drawing/2014/main" id="{26EF1544-9935-7549-8FA5-46D57B782621}"/>
              </a:ext>
            </a:extLst>
          </p:cNvPr>
          <p:cNvPicPr>
            <a:picLocks noChangeAspect="1"/>
          </p:cNvPicPr>
          <p:nvPr/>
        </p:nvPicPr>
        <p:blipFill>
          <a:blip r:embed="rId3"/>
          <a:stretch>
            <a:fillRect/>
          </a:stretch>
        </p:blipFill>
        <p:spPr>
          <a:xfrm>
            <a:off x="5007144" y="2787063"/>
            <a:ext cx="2096008" cy="457579"/>
          </a:xfrm>
          <a:prstGeom prst="rect">
            <a:avLst/>
          </a:prstGeom>
        </p:spPr>
      </p:pic>
      <p:pic>
        <p:nvPicPr>
          <p:cNvPr id="42" name="Picture 41">
            <a:extLst>
              <a:ext uri="{FF2B5EF4-FFF2-40B4-BE49-F238E27FC236}">
                <a16:creationId xmlns:a16="http://schemas.microsoft.com/office/drawing/2014/main" id="{E7A26B44-70B3-4749-9C3F-21454525A960}"/>
              </a:ext>
            </a:extLst>
          </p:cNvPr>
          <p:cNvPicPr>
            <a:picLocks noChangeAspect="1"/>
          </p:cNvPicPr>
          <p:nvPr/>
        </p:nvPicPr>
        <p:blipFill>
          <a:blip r:embed="rId3"/>
          <a:stretch>
            <a:fillRect/>
          </a:stretch>
        </p:blipFill>
        <p:spPr>
          <a:xfrm>
            <a:off x="9256840" y="2787063"/>
            <a:ext cx="2096008" cy="457579"/>
          </a:xfrm>
          <a:prstGeom prst="rect">
            <a:avLst/>
          </a:prstGeom>
        </p:spPr>
      </p:pic>
      <p:pic>
        <p:nvPicPr>
          <p:cNvPr id="43" name="Picture 42">
            <a:extLst>
              <a:ext uri="{FF2B5EF4-FFF2-40B4-BE49-F238E27FC236}">
                <a16:creationId xmlns:a16="http://schemas.microsoft.com/office/drawing/2014/main" id="{78ED2EC4-6C72-AE43-B0B4-D565F3F26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5488" y="1719072"/>
            <a:ext cx="756982" cy="756982"/>
          </a:xfrm>
          <a:prstGeom prst="rect">
            <a:avLst/>
          </a:prstGeom>
        </p:spPr>
      </p:pic>
      <p:pic>
        <p:nvPicPr>
          <p:cNvPr id="44" name="Picture 43">
            <a:extLst>
              <a:ext uri="{FF2B5EF4-FFF2-40B4-BE49-F238E27FC236}">
                <a16:creationId xmlns:a16="http://schemas.microsoft.com/office/drawing/2014/main" id="{A0C39697-DF26-994F-B427-1D4EA19817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1946" y="1725611"/>
            <a:ext cx="783212" cy="783212"/>
          </a:xfrm>
          <a:prstGeom prst="rect">
            <a:avLst/>
          </a:prstGeom>
        </p:spPr>
      </p:pic>
      <p:pic>
        <p:nvPicPr>
          <p:cNvPr id="45" name="Picture 44">
            <a:extLst>
              <a:ext uri="{FF2B5EF4-FFF2-40B4-BE49-F238E27FC236}">
                <a16:creationId xmlns:a16="http://schemas.microsoft.com/office/drawing/2014/main" id="{02DDCB81-36AE-FE48-A90A-DA30779C6E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8457" y="1721793"/>
            <a:ext cx="793381" cy="793381"/>
          </a:xfrm>
          <a:prstGeom prst="rect">
            <a:avLst/>
          </a:prstGeom>
        </p:spPr>
      </p:pic>
      <p:cxnSp>
        <p:nvCxnSpPr>
          <p:cNvPr id="53" name="Straight Connector 52">
            <a:extLst>
              <a:ext uri="{FF2B5EF4-FFF2-40B4-BE49-F238E27FC236}">
                <a16:creationId xmlns:a16="http://schemas.microsoft.com/office/drawing/2014/main" id="{DE4F3DB2-006C-F942-B995-2A6130DEBC4E}"/>
              </a:ext>
            </a:extLst>
          </p:cNvPr>
          <p:cNvCxnSpPr>
            <a:cxnSpLocks/>
          </p:cNvCxnSpPr>
          <p:nvPr/>
        </p:nvCxnSpPr>
        <p:spPr>
          <a:xfrm>
            <a:off x="8119826" y="1548384"/>
            <a:ext cx="0" cy="4444563"/>
          </a:xfrm>
          <a:prstGeom prst="line">
            <a:avLst/>
          </a:prstGeom>
          <a:ln>
            <a:solidFill>
              <a:srgbClr val="002B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837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63C09E-B011-EB48-B07E-2C0DCB3C1446}"/>
              </a:ext>
            </a:extLst>
          </p:cNvPr>
          <p:cNvSpPr>
            <a:spLocks noGrp="1"/>
          </p:cNvSpPr>
          <p:nvPr>
            <p:ph type="dt" sz="half" idx="2"/>
          </p:nvPr>
        </p:nvSpPr>
        <p:spPr/>
        <p:txBody>
          <a:bodyPr/>
          <a:lstStyle/>
          <a:p>
            <a:fld id="{A4797587-A160-5F42-9EC0-CFE898965DB1}" type="datetime4">
              <a:rPr lang="en-US" smtClean="0"/>
              <a:t>September 11,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3"/>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4"/>
          </p:nvPr>
        </p:nvSpPr>
        <p:spPr/>
        <p:txBody>
          <a:bodyPr/>
          <a:lstStyle/>
          <a:p>
            <a:r>
              <a:rPr lang="en-US"/>
              <a:t>| </a:t>
            </a:r>
            <a:fld id="{1D16B7BE-58DB-2A4D-A10D-B4C560DEC8E3}" type="slidenum">
              <a:rPr lang="en-US" smtClean="0"/>
              <a:pPr/>
              <a:t>5</a:t>
            </a:fld>
            <a:endParaRPr lang="en-US" dirty="0"/>
          </a:p>
        </p:txBody>
      </p:sp>
      <p:sp>
        <p:nvSpPr>
          <p:cNvPr id="8" name="TextBox 7">
            <a:extLst>
              <a:ext uri="{FF2B5EF4-FFF2-40B4-BE49-F238E27FC236}">
                <a16:creationId xmlns:a16="http://schemas.microsoft.com/office/drawing/2014/main" id="{7D6DD0C5-3D70-824F-B82F-43435E83F59F}"/>
              </a:ext>
            </a:extLst>
          </p:cNvPr>
          <p:cNvSpPr txBox="1"/>
          <p:nvPr/>
        </p:nvSpPr>
        <p:spPr>
          <a:xfrm>
            <a:off x="3327583" y="626946"/>
            <a:ext cx="6127383" cy="707886"/>
          </a:xfrm>
          <a:prstGeom prst="rect">
            <a:avLst/>
          </a:prstGeom>
          <a:noFill/>
        </p:spPr>
        <p:txBody>
          <a:bodyPr wrap="none" rtlCol="0">
            <a:spAutoFit/>
          </a:bodyPr>
          <a:lstStyle/>
          <a:p>
            <a:r>
              <a:rPr lang="en-US" sz="4000" dirty="0">
                <a:solidFill>
                  <a:srgbClr val="002B64"/>
                </a:solidFill>
                <a:latin typeface="Arial" panose="020B0604020202020204" pitchFamily="34" charset="0"/>
                <a:ea typeface="Malgun Gothic" panose="020B0503020000020004" pitchFamily="34" charset="-127"/>
                <a:cs typeface="Arial" panose="020B0604020202020204" pitchFamily="34" charset="0"/>
              </a:rPr>
              <a:t>CORPORATE DIVISIONS</a:t>
            </a:r>
          </a:p>
        </p:txBody>
      </p:sp>
      <p:grpSp>
        <p:nvGrpSpPr>
          <p:cNvPr id="28" name="Group 27">
            <a:extLst>
              <a:ext uri="{FF2B5EF4-FFF2-40B4-BE49-F238E27FC236}">
                <a16:creationId xmlns:a16="http://schemas.microsoft.com/office/drawing/2014/main" id="{A84AE42F-5C6D-5946-A01B-C0FCDB2CA32D}"/>
              </a:ext>
            </a:extLst>
          </p:cNvPr>
          <p:cNvGrpSpPr/>
          <p:nvPr/>
        </p:nvGrpSpPr>
        <p:grpSpPr>
          <a:xfrm>
            <a:off x="2417761" y="554787"/>
            <a:ext cx="758541" cy="830997"/>
            <a:chOff x="10354018" y="2191723"/>
            <a:chExt cx="842437" cy="959912"/>
          </a:xfrm>
        </p:grpSpPr>
        <p:sp>
          <p:nvSpPr>
            <p:cNvPr id="29" name="TextBox 28">
              <a:extLst>
                <a:ext uri="{FF2B5EF4-FFF2-40B4-BE49-F238E27FC236}">
                  <a16:creationId xmlns:a16="http://schemas.microsoft.com/office/drawing/2014/main" id="{FC80FB09-EED0-0D42-9046-DF90CE106E2B}"/>
                </a:ext>
              </a:extLst>
            </p:cNvPr>
            <p:cNvSpPr txBox="1"/>
            <p:nvPr/>
          </p:nvSpPr>
          <p:spPr>
            <a:xfrm>
              <a:off x="10354018" y="2191723"/>
              <a:ext cx="842437" cy="959912"/>
            </a:xfrm>
            <a:prstGeom prst="rect">
              <a:avLst/>
            </a:prstGeom>
            <a:noFill/>
          </p:spPr>
          <p:txBody>
            <a:bodyPr wrap="none" rtlCol="0">
              <a:spAutoFit/>
            </a:bodyPr>
            <a:lstStyle/>
            <a:p>
              <a:r>
                <a:rPr lang="en-US" sz="4800" dirty="0">
                  <a:solidFill>
                    <a:srgbClr val="002B64"/>
                  </a:solidFill>
                  <a:latin typeface="Algerian" panose="04020705040A02060702" pitchFamily="82" charset="0"/>
                </a:rPr>
                <a:t>HI</a:t>
              </a:r>
            </a:p>
          </p:txBody>
        </p:sp>
        <p:sp>
          <p:nvSpPr>
            <p:cNvPr id="30" name="Rectangle: Rounded Corners 28">
              <a:extLst>
                <a:ext uri="{FF2B5EF4-FFF2-40B4-BE49-F238E27FC236}">
                  <a16:creationId xmlns:a16="http://schemas.microsoft.com/office/drawing/2014/main" id="{C7C45FDC-41B2-CC4C-B29D-EE86B3F56A29}"/>
                </a:ext>
              </a:extLst>
            </p:cNvPr>
            <p:cNvSpPr/>
            <p:nvPr/>
          </p:nvSpPr>
          <p:spPr>
            <a:xfrm>
              <a:off x="10354019" y="2291508"/>
              <a:ext cx="830677" cy="738131"/>
            </a:xfrm>
            <a:prstGeom prst="roundRect">
              <a:avLst/>
            </a:prstGeom>
            <a:noFill/>
            <a:ln w="57150">
              <a:solidFill>
                <a:srgbClr val="002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6EDD83B2-C0B5-1B46-B7AF-A0F553D51C4D}"/>
              </a:ext>
            </a:extLst>
          </p:cNvPr>
          <p:cNvSpPr txBox="1"/>
          <p:nvPr/>
        </p:nvSpPr>
        <p:spPr>
          <a:xfrm>
            <a:off x="878088" y="3744078"/>
            <a:ext cx="2096009" cy="307777"/>
          </a:xfrm>
          <a:prstGeom prst="rect">
            <a:avLst/>
          </a:prstGeom>
          <a:noFill/>
        </p:spPr>
        <p:txBody>
          <a:bodyPr wrap="square" rtlCol="0">
            <a:spAutoFit/>
          </a:bodyPr>
          <a:lstStyle/>
          <a:p>
            <a:pPr algn="ctr"/>
            <a:r>
              <a:rPr lang="en-US" sz="1400" dirty="0">
                <a:solidFill>
                  <a:srgbClr val="002B64"/>
                </a:solidFill>
              </a:rPr>
              <a:t>TECHNOLOGY SOLUTIONS</a:t>
            </a:r>
          </a:p>
        </p:txBody>
      </p:sp>
      <p:cxnSp>
        <p:nvCxnSpPr>
          <p:cNvPr id="33" name="Straight Connector 32">
            <a:extLst>
              <a:ext uri="{FF2B5EF4-FFF2-40B4-BE49-F238E27FC236}">
                <a16:creationId xmlns:a16="http://schemas.microsoft.com/office/drawing/2014/main" id="{411654D1-3976-F347-A057-7EB963A6E750}"/>
              </a:ext>
            </a:extLst>
          </p:cNvPr>
          <p:cNvCxnSpPr>
            <a:cxnSpLocks/>
          </p:cNvCxnSpPr>
          <p:nvPr/>
        </p:nvCxnSpPr>
        <p:spPr>
          <a:xfrm>
            <a:off x="3497328" y="1899268"/>
            <a:ext cx="0" cy="3345832"/>
          </a:xfrm>
          <a:prstGeom prst="line">
            <a:avLst/>
          </a:prstGeom>
          <a:ln>
            <a:solidFill>
              <a:srgbClr val="002B64"/>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21782BB-D34F-1F4A-8139-B93D49F14002}"/>
              </a:ext>
            </a:extLst>
          </p:cNvPr>
          <p:cNvSpPr txBox="1"/>
          <p:nvPr/>
        </p:nvSpPr>
        <p:spPr>
          <a:xfrm>
            <a:off x="3941390" y="2130569"/>
            <a:ext cx="7387010" cy="2879849"/>
          </a:xfrm>
          <a:prstGeom prst="rect">
            <a:avLst/>
          </a:prstGeom>
          <a:noFill/>
        </p:spPr>
        <p:txBody>
          <a:bodyPr wrap="square" rtlCol="0">
            <a:noAutofit/>
          </a:bodyPr>
          <a:lstStyle/>
          <a:p>
            <a:r>
              <a:rPr lang="en-US" sz="1400" dirty="0">
                <a:solidFill>
                  <a:srgbClr val="666666"/>
                </a:solidFill>
                <a:latin typeface="Arial" panose="020B0604020202020204" pitchFamily="34" charset="0"/>
                <a:cs typeface="Arial" panose="020B0604020202020204" pitchFamily="34" charset="0"/>
              </a:rPr>
              <a:t>Our corporate headquarters is also home to our technology division, Howard Technology Solutions. This division brings to market cutting-edge technology that includes audiovisual and instructional solutions, network security and storage solutions, as well as installation, consulting, and design services. From distance learning and interactive classroom products to point-of-care medical carts and specialized mobility solutions, we make great technology available, and we make it affordable.</a:t>
            </a:r>
          </a:p>
          <a:p>
            <a:endParaRPr lang="en-US" sz="1400" dirty="0">
              <a:solidFill>
                <a:srgbClr val="666666"/>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400" dirty="0" err="1">
                <a:solidFill>
                  <a:srgbClr val="002B64"/>
                </a:solidFill>
                <a:latin typeface="Arial" panose="020B0604020202020204" pitchFamily="34" charset="0"/>
                <a:cs typeface="Arial" panose="020B0604020202020204" pitchFamily="34" charset="0"/>
              </a:rPr>
              <a:t>HOWARDedu</a:t>
            </a:r>
            <a:endParaRPr lang="en-US" sz="1400" dirty="0">
              <a:solidFill>
                <a:srgbClr val="002B64"/>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400" dirty="0" err="1">
                <a:solidFill>
                  <a:srgbClr val="002B64"/>
                </a:solidFill>
                <a:latin typeface="Arial" panose="020B0604020202020204" pitchFamily="34" charset="0"/>
                <a:cs typeface="Arial" panose="020B0604020202020204" pitchFamily="34" charset="0"/>
              </a:rPr>
              <a:t>HOWARDmed</a:t>
            </a:r>
            <a:r>
              <a:rPr lang="en-US" sz="1400" dirty="0">
                <a:solidFill>
                  <a:srgbClr val="002B64"/>
                </a:solidFill>
                <a:latin typeface="Arial" panose="020B0604020202020204" pitchFamily="34" charset="0"/>
                <a:cs typeface="Arial" panose="020B0604020202020204" pitchFamily="34" charset="0"/>
              </a:rPr>
              <a:t> Technology Solutions</a:t>
            </a:r>
          </a:p>
          <a:p>
            <a:pPr marL="285750" indent="-285750">
              <a:lnSpc>
                <a:spcPct val="150000"/>
              </a:lnSpc>
              <a:buFont typeface="Arial" panose="020B0604020202020204" pitchFamily="34" charset="0"/>
              <a:buChar char="•"/>
            </a:pPr>
            <a:r>
              <a:rPr lang="en-US" sz="1400" dirty="0">
                <a:solidFill>
                  <a:srgbClr val="002B64"/>
                </a:solidFill>
                <a:latin typeface="Arial" panose="020B0604020202020204" pitchFamily="34" charset="0"/>
                <a:cs typeface="Arial" panose="020B0604020202020204" pitchFamily="34" charset="0"/>
              </a:rPr>
              <a:t>HOWARD Enterprise</a:t>
            </a:r>
          </a:p>
          <a:p>
            <a:pPr marL="285750" indent="-285750">
              <a:lnSpc>
                <a:spcPct val="150000"/>
              </a:lnSpc>
              <a:buFont typeface="Arial" panose="020B0604020202020204" pitchFamily="34" charset="0"/>
              <a:buChar char="•"/>
            </a:pPr>
            <a:r>
              <a:rPr lang="en-US" sz="1400" dirty="0">
                <a:solidFill>
                  <a:srgbClr val="002B64"/>
                </a:solidFill>
                <a:latin typeface="Arial" panose="020B0604020202020204" pitchFamily="34" charset="0"/>
                <a:cs typeface="Arial" panose="020B0604020202020204" pitchFamily="34" charset="0"/>
              </a:rPr>
              <a:t>Howard Store </a:t>
            </a:r>
          </a:p>
        </p:txBody>
      </p:sp>
      <p:pic>
        <p:nvPicPr>
          <p:cNvPr id="2" name="Picture 1">
            <a:extLst>
              <a:ext uri="{FF2B5EF4-FFF2-40B4-BE49-F238E27FC236}">
                <a16:creationId xmlns:a16="http://schemas.microsoft.com/office/drawing/2014/main" id="{F518D8BF-A4E3-F644-B9C3-E6DDD166F242}"/>
              </a:ext>
            </a:extLst>
          </p:cNvPr>
          <p:cNvPicPr>
            <a:picLocks noChangeAspect="1"/>
          </p:cNvPicPr>
          <p:nvPr/>
        </p:nvPicPr>
        <p:blipFill>
          <a:blip r:embed="rId3"/>
          <a:stretch>
            <a:fillRect/>
          </a:stretch>
        </p:blipFill>
        <p:spPr>
          <a:xfrm>
            <a:off x="884108" y="3280368"/>
            <a:ext cx="2096008" cy="457579"/>
          </a:xfrm>
          <a:prstGeom prst="rect">
            <a:avLst/>
          </a:prstGeom>
        </p:spPr>
      </p:pic>
      <p:pic>
        <p:nvPicPr>
          <p:cNvPr id="23" name="Picture 22">
            <a:extLst>
              <a:ext uri="{FF2B5EF4-FFF2-40B4-BE49-F238E27FC236}">
                <a16:creationId xmlns:a16="http://schemas.microsoft.com/office/drawing/2014/main" id="{A7974188-80F2-9840-896C-0965A90817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9532" y="2224155"/>
            <a:ext cx="813119" cy="813119"/>
          </a:xfrm>
          <a:prstGeom prst="rect">
            <a:avLst/>
          </a:prstGeom>
        </p:spPr>
      </p:pic>
    </p:spTree>
    <p:extLst>
      <p:ext uri="{BB962C8B-B14F-4D97-AF65-F5344CB8AC3E}">
        <p14:creationId xmlns:p14="http://schemas.microsoft.com/office/powerpoint/2010/main" val="53978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63C09E-B011-EB48-B07E-2C0DCB3C1446}"/>
              </a:ext>
            </a:extLst>
          </p:cNvPr>
          <p:cNvSpPr>
            <a:spLocks noGrp="1"/>
          </p:cNvSpPr>
          <p:nvPr>
            <p:ph type="dt" sz="half" idx="2"/>
          </p:nvPr>
        </p:nvSpPr>
        <p:spPr/>
        <p:txBody>
          <a:bodyPr/>
          <a:lstStyle/>
          <a:p>
            <a:fld id="{A4797587-A160-5F42-9EC0-CFE898965DB1}" type="datetime4">
              <a:rPr lang="en-US" smtClean="0"/>
              <a:t>September 11,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3"/>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4"/>
          </p:nvPr>
        </p:nvSpPr>
        <p:spPr/>
        <p:txBody>
          <a:bodyPr/>
          <a:lstStyle/>
          <a:p>
            <a:r>
              <a:rPr lang="en-US"/>
              <a:t>| </a:t>
            </a:r>
            <a:fld id="{1D16B7BE-58DB-2A4D-A10D-B4C560DEC8E3}" type="slidenum">
              <a:rPr lang="en-US" smtClean="0"/>
              <a:pPr/>
              <a:t>6</a:t>
            </a:fld>
            <a:endParaRPr lang="en-US" dirty="0"/>
          </a:p>
        </p:txBody>
      </p:sp>
      <p:sp>
        <p:nvSpPr>
          <p:cNvPr id="8" name="TextBox 7">
            <a:extLst>
              <a:ext uri="{FF2B5EF4-FFF2-40B4-BE49-F238E27FC236}">
                <a16:creationId xmlns:a16="http://schemas.microsoft.com/office/drawing/2014/main" id="{7D6DD0C5-3D70-824F-B82F-43435E83F59F}"/>
              </a:ext>
            </a:extLst>
          </p:cNvPr>
          <p:cNvSpPr txBox="1"/>
          <p:nvPr/>
        </p:nvSpPr>
        <p:spPr>
          <a:xfrm>
            <a:off x="2690125" y="626946"/>
            <a:ext cx="7796430" cy="707886"/>
          </a:xfrm>
          <a:prstGeom prst="rect">
            <a:avLst/>
          </a:prstGeom>
          <a:noFill/>
        </p:spPr>
        <p:txBody>
          <a:bodyPr wrap="none" rtlCol="0">
            <a:spAutoFit/>
          </a:bodyPr>
          <a:lstStyle/>
          <a:p>
            <a:r>
              <a:rPr lang="en-US" sz="4000" dirty="0">
                <a:solidFill>
                  <a:srgbClr val="002B64"/>
                </a:solidFill>
                <a:latin typeface="Arial" panose="020B0604020202020204" pitchFamily="34" charset="0"/>
                <a:ea typeface="Malgun Gothic" panose="020B0503020000020004" pitchFamily="34" charset="-127"/>
                <a:cs typeface="Arial" panose="020B0604020202020204" pitchFamily="34" charset="0"/>
              </a:rPr>
              <a:t>CORPORATE HEADQUARTERS</a:t>
            </a:r>
          </a:p>
        </p:txBody>
      </p:sp>
      <p:grpSp>
        <p:nvGrpSpPr>
          <p:cNvPr id="28" name="Group 27">
            <a:extLst>
              <a:ext uri="{FF2B5EF4-FFF2-40B4-BE49-F238E27FC236}">
                <a16:creationId xmlns:a16="http://schemas.microsoft.com/office/drawing/2014/main" id="{A84AE42F-5C6D-5946-A01B-C0FCDB2CA32D}"/>
              </a:ext>
            </a:extLst>
          </p:cNvPr>
          <p:cNvGrpSpPr/>
          <p:nvPr/>
        </p:nvGrpSpPr>
        <p:grpSpPr>
          <a:xfrm>
            <a:off x="1780303" y="554787"/>
            <a:ext cx="758541" cy="830997"/>
            <a:chOff x="10354018" y="2191723"/>
            <a:chExt cx="842437" cy="959912"/>
          </a:xfrm>
        </p:grpSpPr>
        <p:sp>
          <p:nvSpPr>
            <p:cNvPr id="29" name="TextBox 28">
              <a:extLst>
                <a:ext uri="{FF2B5EF4-FFF2-40B4-BE49-F238E27FC236}">
                  <a16:creationId xmlns:a16="http://schemas.microsoft.com/office/drawing/2014/main" id="{FC80FB09-EED0-0D42-9046-DF90CE106E2B}"/>
                </a:ext>
              </a:extLst>
            </p:cNvPr>
            <p:cNvSpPr txBox="1"/>
            <p:nvPr/>
          </p:nvSpPr>
          <p:spPr>
            <a:xfrm>
              <a:off x="10354018" y="2191723"/>
              <a:ext cx="842437" cy="959912"/>
            </a:xfrm>
            <a:prstGeom prst="rect">
              <a:avLst/>
            </a:prstGeom>
            <a:noFill/>
          </p:spPr>
          <p:txBody>
            <a:bodyPr wrap="none" rtlCol="0">
              <a:spAutoFit/>
            </a:bodyPr>
            <a:lstStyle/>
            <a:p>
              <a:r>
                <a:rPr lang="en-US" sz="4800" dirty="0">
                  <a:solidFill>
                    <a:srgbClr val="002B64"/>
                  </a:solidFill>
                  <a:latin typeface="Algerian" panose="04020705040A02060702" pitchFamily="82" charset="0"/>
                </a:rPr>
                <a:t>HI</a:t>
              </a:r>
            </a:p>
          </p:txBody>
        </p:sp>
        <p:sp>
          <p:nvSpPr>
            <p:cNvPr id="30" name="Rectangle: Rounded Corners 28">
              <a:extLst>
                <a:ext uri="{FF2B5EF4-FFF2-40B4-BE49-F238E27FC236}">
                  <a16:creationId xmlns:a16="http://schemas.microsoft.com/office/drawing/2014/main" id="{C7C45FDC-41B2-CC4C-B29D-EE86B3F56A29}"/>
                </a:ext>
              </a:extLst>
            </p:cNvPr>
            <p:cNvSpPr/>
            <p:nvPr/>
          </p:nvSpPr>
          <p:spPr>
            <a:xfrm>
              <a:off x="10354019" y="2291508"/>
              <a:ext cx="830677" cy="738131"/>
            </a:xfrm>
            <a:prstGeom prst="roundRect">
              <a:avLst/>
            </a:prstGeom>
            <a:noFill/>
            <a:ln w="57150">
              <a:solidFill>
                <a:srgbClr val="002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BEF19D80-C8CF-E540-B32D-6DDFE1D0093C}"/>
              </a:ext>
            </a:extLst>
          </p:cNvPr>
          <p:cNvPicPr>
            <a:picLocks noChangeAspect="1"/>
          </p:cNvPicPr>
          <p:nvPr/>
        </p:nvPicPr>
        <p:blipFill rotWithShape="1">
          <a:blip r:embed="rId3">
            <a:extLst>
              <a:ext uri="{28A0092B-C50C-407E-A947-70E740481C1C}">
                <a14:useLocalDpi xmlns:a14="http://schemas.microsoft.com/office/drawing/2010/main" val="0"/>
              </a:ext>
            </a:extLst>
          </a:blip>
          <a:srcRect t="908"/>
          <a:stretch/>
        </p:blipFill>
        <p:spPr>
          <a:xfrm>
            <a:off x="1949890" y="1753772"/>
            <a:ext cx="8290560" cy="2736421"/>
          </a:xfrm>
          <a:prstGeom prst="rect">
            <a:avLst/>
          </a:prstGeom>
          <a:ln>
            <a:noFill/>
          </a:ln>
        </p:spPr>
      </p:pic>
      <p:sp>
        <p:nvSpPr>
          <p:cNvPr id="16" name="TextBox 15">
            <a:extLst>
              <a:ext uri="{FF2B5EF4-FFF2-40B4-BE49-F238E27FC236}">
                <a16:creationId xmlns:a16="http://schemas.microsoft.com/office/drawing/2014/main" id="{0CB5B187-68A5-BD4C-B496-A85ED82F3972}"/>
              </a:ext>
            </a:extLst>
          </p:cNvPr>
          <p:cNvSpPr txBox="1"/>
          <p:nvPr/>
        </p:nvSpPr>
        <p:spPr>
          <a:xfrm>
            <a:off x="2409583" y="4878892"/>
            <a:ext cx="3307906" cy="923330"/>
          </a:xfrm>
          <a:prstGeom prst="rect">
            <a:avLst/>
          </a:prstGeom>
          <a:noFill/>
        </p:spPr>
        <p:txBody>
          <a:bodyPr wrap="none" rtlCol="0">
            <a:noAutofit/>
          </a:bodyPr>
          <a:lstStyle/>
          <a:p>
            <a:r>
              <a:rPr lang="en-US" dirty="0">
                <a:solidFill>
                  <a:srgbClr val="666666"/>
                </a:solidFill>
              </a:rPr>
              <a:t>Our Corporate Headquarters is a </a:t>
            </a:r>
          </a:p>
          <a:p>
            <a:r>
              <a:rPr lang="en-US" dirty="0">
                <a:solidFill>
                  <a:srgbClr val="666666"/>
                </a:solidFill>
              </a:rPr>
              <a:t>5-Story structure wrapped in two </a:t>
            </a:r>
          </a:p>
          <a:p>
            <a:r>
              <a:rPr lang="en-US" dirty="0">
                <a:solidFill>
                  <a:srgbClr val="666666"/>
                </a:solidFill>
              </a:rPr>
              <a:t>tones of blue glass and includes:</a:t>
            </a:r>
          </a:p>
        </p:txBody>
      </p:sp>
      <p:sp>
        <p:nvSpPr>
          <p:cNvPr id="17" name="TextBox 16">
            <a:extLst>
              <a:ext uri="{FF2B5EF4-FFF2-40B4-BE49-F238E27FC236}">
                <a16:creationId xmlns:a16="http://schemas.microsoft.com/office/drawing/2014/main" id="{7563EC9D-4897-D442-911C-7F49F60A210A}"/>
              </a:ext>
            </a:extLst>
          </p:cNvPr>
          <p:cNvSpPr txBox="1"/>
          <p:nvPr/>
        </p:nvSpPr>
        <p:spPr>
          <a:xfrm>
            <a:off x="6472289" y="4878059"/>
            <a:ext cx="3310128" cy="923330"/>
          </a:xfrm>
          <a:prstGeom prst="rect">
            <a:avLst/>
          </a:prstGeom>
          <a:noFill/>
        </p:spPr>
        <p:txBody>
          <a:bodyPr wrap="none" rtlCol="0">
            <a:noAutofit/>
          </a:bodyPr>
          <a:lstStyle/>
          <a:p>
            <a:pPr marL="171450" indent="-171450">
              <a:buFont typeface="Arial" panose="020B0604020202020204" pitchFamily="34" charset="0"/>
              <a:buChar char="•"/>
            </a:pPr>
            <a:r>
              <a:rPr lang="en-US" dirty="0">
                <a:solidFill>
                  <a:srgbClr val="666666"/>
                </a:solidFill>
              </a:rPr>
              <a:t>60,000 ft</a:t>
            </a:r>
            <a:r>
              <a:rPr lang="en-US" baseline="30000" dirty="0">
                <a:solidFill>
                  <a:srgbClr val="666666"/>
                </a:solidFill>
              </a:rPr>
              <a:t>2</a:t>
            </a:r>
            <a:r>
              <a:rPr lang="en-US" dirty="0">
                <a:solidFill>
                  <a:srgbClr val="666666"/>
                </a:solidFill>
              </a:rPr>
              <a:t> of office space</a:t>
            </a:r>
          </a:p>
          <a:p>
            <a:pPr marL="171450" indent="-171450">
              <a:buFont typeface="Arial" panose="020B0604020202020204" pitchFamily="34" charset="0"/>
              <a:buChar char="•"/>
            </a:pPr>
            <a:r>
              <a:rPr lang="en-US" dirty="0">
                <a:solidFill>
                  <a:srgbClr val="666666"/>
                </a:solidFill>
              </a:rPr>
              <a:t>72,000 ft</a:t>
            </a:r>
            <a:r>
              <a:rPr lang="en-US" baseline="30000" dirty="0">
                <a:solidFill>
                  <a:srgbClr val="666666"/>
                </a:solidFill>
              </a:rPr>
              <a:t>2 </a:t>
            </a:r>
            <a:r>
              <a:rPr lang="en-US" dirty="0">
                <a:solidFill>
                  <a:srgbClr val="666666"/>
                </a:solidFill>
              </a:rPr>
              <a:t>manufacturing plant </a:t>
            </a:r>
          </a:p>
          <a:p>
            <a:r>
              <a:rPr lang="en-US" dirty="0">
                <a:solidFill>
                  <a:srgbClr val="666666"/>
                </a:solidFill>
              </a:rPr>
              <a:t>   for technology products </a:t>
            </a:r>
          </a:p>
        </p:txBody>
      </p:sp>
      <p:cxnSp>
        <p:nvCxnSpPr>
          <p:cNvPr id="18" name="Straight Connector 17">
            <a:extLst>
              <a:ext uri="{FF2B5EF4-FFF2-40B4-BE49-F238E27FC236}">
                <a16:creationId xmlns:a16="http://schemas.microsoft.com/office/drawing/2014/main" id="{C7CB8311-C2E7-3642-873D-B220BCB50EE1}"/>
              </a:ext>
            </a:extLst>
          </p:cNvPr>
          <p:cNvCxnSpPr/>
          <p:nvPr/>
        </p:nvCxnSpPr>
        <p:spPr>
          <a:xfrm>
            <a:off x="6098318" y="4744496"/>
            <a:ext cx="0" cy="1220359"/>
          </a:xfrm>
          <a:prstGeom prst="line">
            <a:avLst/>
          </a:prstGeom>
          <a:ln>
            <a:solidFill>
              <a:srgbClr val="002B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749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63C09E-B011-EB48-B07E-2C0DCB3C1446}"/>
              </a:ext>
            </a:extLst>
          </p:cNvPr>
          <p:cNvSpPr>
            <a:spLocks noGrp="1"/>
          </p:cNvSpPr>
          <p:nvPr>
            <p:ph type="dt" sz="half" idx="2"/>
          </p:nvPr>
        </p:nvSpPr>
        <p:spPr/>
        <p:txBody>
          <a:bodyPr/>
          <a:lstStyle/>
          <a:p>
            <a:fld id="{A4797587-A160-5F42-9EC0-CFE898965DB1}" type="datetime4">
              <a:rPr lang="en-US" smtClean="0"/>
              <a:t>September 11, 2019</a:t>
            </a:fld>
            <a:endParaRPr lang="en-US" dirty="0"/>
          </a:p>
        </p:txBody>
      </p:sp>
      <p:sp>
        <p:nvSpPr>
          <p:cNvPr id="4" name="Footer Placeholder 3">
            <a:extLst>
              <a:ext uri="{FF2B5EF4-FFF2-40B4-BE49-F238E27FC236}">
                <a16:creationId xmlns:a16="http://schemas.microsoft.com/office/drawing/2014/main" id="{36BF459B-8829-CB4E-8BD0-89C7CCEA3425}"/>
              </a:ext>
            </a:extLst>
          </p:cNvPr>
          <p:cNvSpPr>
            <a:spLocks noGrp="1"/>
          </p:cNvSpPr>
          <p:nvPr>
            <p:ph type="ftr" sz="quarter" idx="3"/>
          </p:nvPr>
        </p:nvSpPr>
        <p:spPr/>
        <p:txBody>
          <a:bodyPr/>
          <a:lstStyle/>
          <a:p>
            <a:r>
              <a:rPr lang="en-US"/>
              <a:t>Powered by Howard Innovation</a:t>
            </a:r>
            <a:endParaRPr lang="en-US" dirty="0"/>
          </a:p>
        </p:txBody>
      </p:sp>
      <p:sp>
        <p:nvSpPr>
          <p:cNvPr id="5" name="Slide Number Placeholder 4">
            <a:extLst>
              <a:ext uri="{FF2B5EF4-FFF2-40B4-BE49-F238E27FC236}">
                <a16:creationId xmlns:a16="http://schemas.microsoft.com/office/drawing/2014/main" id="{9A52E28B-6E37-6145-A36E-B114A7ECA140}"/>
              </a:ext>
            </a:extLst>
          </p:cNvPr>
          <p:cNvSpPr>
            <a:spLocks noGrp="1"/>
          </p:cNvSpPr>
          <p:nvPr>
            <p:ph type="sldNum" sz="quarter" idx="4"/>
          </p:nvPr>
        </p:nvSpPr>
        <p:spPr/>
        <p:txBody>
          <a:bodyPr/>
          <a:lstStyle/>
          <a:p>
            <a:r>
              <a:rPr lang="en-US"/>
              <a:t>| </a:t>
            </a:r>
            <a:fld id="{1D16B7BE-58DB-2A4D-A10D-B4C560DEC8E3}" type="slidenum">
              <a:rPr lang="en-US" smtClean="0"/>
              <a:pPr/>
              <a:t>7</a:t>
            </a:fld>
            <a:endParaRPr lang="en-US" dirty="0"/>
          </a:p>
        </p:txBody>
      </p:sp>
      <p:sp>
        <p:nvSpPr>
          <p:cNvPr id="12" name="TextBox 11">
            <a:extLst>
              <a:ext uri="{FF2B5EF4-FFF2-40B4-BE49-F238E27FC236}">
                <a16:creationId xmlns:a16="http://schemas.microsoft.com/office/drawing/2014/main" id="{B8BDDB8F-1620-B340-9C50-BA58AD0BA19A}"/>
              </a:ext>
            </a:extLst>
          </p:cNvPr>
          <p:cNvSpPr txBox="1"/>
          <p:nvPr/>
        </p:nvSpPr>
        <p:spPr>
          <a:xfrm>
            <a:off x="1660422" y="396992"/>
            <a:ext cx="2693943" cy="707886"/>
          </a:xfrm>
          <a:prstGeom prst="rect">
            <a:avLst/>
          </a:prstGeom>
          <a:noFill/>
        </p:spPr>
        <p:txBody>
          <a:bodyPr wrap="none" rtlCol="0">
            <a:spAutoFit/>
          </a:bodyPr>
          <a:lstStyle/>
          <a:p>
            <a:r>
              <a:rPr lang="en-US" sz="4000" dirty="0" smtClean="0">
                <a:solidFill>
                  <a:srgbClr val="002B64"/>
                </a:solidFill>
                <a:latin typeface="Arial" panose="020B0604020202020204" pitchFamily="34" charset="0"/>
                <a:ea typeface="Malgun Gothic" panose="020B0503020000020004" pitchFamily="34" charset="-127"/>
                <a:cs typeface="Arial" panose="020B0604020202020204" pitchFamily="34" charset="0"/>
              </a:rPr>
              <a:t>Type Here </a:t>
            </a:r>
            <a:endParaRPr lang="en-US" sz="4000" dirty="0">
              <a:solidFill>
                <a:srgbClr val="002B64"/>
              </a:solidFill>
              <a:latin typeface="Arial" panose="020B060402020202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1561533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Date Placeholder 4"/>
          <p:cNvSpPr>
            <a:spLocks noGrp="1"/>
          </p:cNvSpPr>
          <p:nvPr>
            <p:ph type="dt" sz="half" idx="10"/>
          </p:nvPr>
        </p:nvSpPr>
        <p:spPr/>
        <p:txBody>
          <a:bodyPr/>
          <a:lstStyle/>
          <a:p>
            <a:fld id="{3F0097C2-5734-4840-88F7-EFF2673EE7C1}" type="datetime4">
              <a:rPr lang="en-US" smtClean="0"/>
              <a:t>September 12, 2019</a:t>
            </a:fld>
            <a:endParaRPr lang="en-US"/>
          </a:p>
        </p:txBody>
      </p:sp>
      <p:sp>
        <p:nvSpPr>
          <p:cNvPr id="6" name="Footer Placeholder 5"/>
          <p:cNvSpPr>
            <a:spLocks noGrp="1"/>
          </p:cNvSpPr>
          <p:nvPr>
            <p:ph type="ftr" sz="quarter" idx="11"/>
          </p:nvPr>
        </p:nvSpPr>
        <p:spPr/>
        <p:txBody>
          <a:bodyPr/>
          <a:lstStyle/>
          <a:p>
            <a:r>
              <a:rPr lang="en-US" smtClean="0"/>
              <a:t>Powered by Howard Innovation</a:t>
            </a:r>
            <a:endParaRPr lang="en-US"/>
          </a:p>
        </p:txBody>
      </p:sp>
      <p:sp>
        <p:nvSpPr>
          <p:cNvPr id="7" name="Slide Number Placeholder 6"/>
          <p:cNvSpPr>
            <a:spLocks noGrp="1"/>
          </p:cNvSpPr>
          <p:nvPr>
            <p:ph type="sldNum" sz="quarter" idx="12"/>
          </p:nvPr>
        </p:nvSpPr>
        <p:spPr/>
        <p:txBody>
          <a:bodyPr/>
          <a:lstStyle/>
          <a:p>
            <a:fld id="{1D16B7BE-58DB-2A4D-A10D-B4C560DEC8E3}" type="slidenum">
              <a:rPr lang="en-US" smtClean="0"/>
              <a:t>8</a:t>
            </a:fld>
            <a:endParaRPr lang="en-US"/>
          </a:p>
        </p:txBody>
      </p:sp>
    </p:spTree>
    <p:extLst>
      <p:ext uri="{BB962C8B-B14F-4D97-AF65-F5344CB8AC3E}">
        <p14:creationId xmlns:p14="http://schemas.microsoft.com/office/powerpoint/2010/main" val="2852685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681222F1-6E1D-3945-B02C-22EA3A8D5698}" type="datetime4">
              <a:rPr lang="en-US" smtClean="0"/>
              <a:t>September 12, 2019</a:t>
            </a:fld>
            <a:endParaRPr lang="en-US"/>
          </a:p>
        </p:txBody>
      </p:sp>
      <p:sp>
        <p:nvSpPr>
          <p:cNvPr id="6" name="Footer Placeholder 5"/>
          <p:cNvSpPr>
            <a:spLocks noGrp="1"/>
          </p:cNvSpPr>
          <p:nvPr>
            <p:ph type="ftr" sz="quarter" idx="11"/>
          </p:nvPr>
        </p:nvSpPr>
        <p:spPr/>
        <p:txBody>
          <a:bodyPr/>
          <a:lstStyle/>
          <a:p>
            <a:r>
              <a:rPr lang="en-US" smtClean="0"/>
              <a:t>Powered by Howard Innovation</a:t>
            </a:r>
            <a:endParaRPr lang="en-US"/>
          </a:p>
        </p:txBody>
      </p:sp>
      <p:sp>
        <p:nvSpPr>
          <p:cNvPr id="7" name="Slide Number Placeholder 6"/>
          <p:cNvSpPr>
            <a:spLocks noGrp="1"/>
          </p:cNvSpPr>
          <p:nvPr>
            <p:ph type="sldNum" sz="quarter" idx="12"/>
          </p:nvPr>
        </p:nvSpPr>
        <p:spPr/>
        <p:txBody>
          <a:bodyPr/>
          <a:lstStyle/>
          <a:p>
            <a:fld id="{1D16B7BE-58DB-2A4D-A10D-B4C560DEC8E3}" type="slidenum">
              <a:rPr lang="en-US" smtClean="0"/>
              <a:t>9</a:t>
            </a:fld>
            <a:endParaRPr lang="en-US"/>
          </a:p>
        </p:txBody>
      </p:sp>
    </p:spTree>
    <p:extLst>
      <p:ext uri="{BB962C8B-B14F-4D97-AF65-F5344CB8AC3E}">
        <p14:creationId xmlns:p14="http://schemas.microsoft.com/office/powerpoint/2010/main" val="413174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2557</TotalTime>
  <Words>397</Words>
  <Application>Microsoft Office PowerPoint</Application>
  <PresentationFormat>Widescreen</PresentationFormat>
  <Paragraphs>79</Paragraphs>
  <Slides>11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Malgun Gothic</vt:lpstr>
      <vt:lpstr>Algerian</vt:lpstr>
      <vt:lpstr>Arial</vt:lpstr>
      <vt:lpstr>Arial Black</vt:lpstr>
      <vt:lpstr>Calibri</vt:lpstr>
      <vt:lpstr>Verdana</vt:lpstr>
      <vt:lpstr>Office Theme</vt:lpstr>
      <vt:lpstr>Title Here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Karly McCoy</cp:lastModifiedBy>
  <cp:revision>250</cp:revision>
  <dcterms:created xsi:type="dcterms:W3CDTF">2019-08-21T13:57:26Z</dcterms:created>
  <dcterms:modified xsi:type="dcterms:W3CDTF">2019-09-12T15:22:13Z</dcterms:modified>
</cp:coreProperties>
</file>