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>
      <p:cViewPr varScale="1">
        <p:scale>
          <a:sx n="73" d="100"/>
          <a:sy n="73" d="100"/>
        </p:scale>
        <p:origin x="3072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772400" cy="1307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772400" cy="1308100"/>
          </a:xfrm>
          <a:custGeom>
            <a:avLst/>
            <a:gdLst/>
            <a:ahLst/>
            <a:cxnLst/>
            <a:rect l="l" t="t" r="r" b="b"/>
            <a:pathLst>
              <a:path w="7772400" h="1308100">
                <a:moveTo>
                  <a:pt x="0" y="1307820"/>
                </a:moveTo>
                <a:lnTo>
                  <a:pt x="7772400" y="1307820"/>
                </a:lnTo>
                <a:lnTo>
                  <a:pt x="7772400" y="0"/>
                </a:lnTo>
                <a:lnTo>
                  <a:pt x="0" y="0"/>
                </a:lnTo>
                <a:lnTo>
                  <a:pt x="0" y="1307820"/>
                </a:lnTo>
                <a:close/>
              </a:path>
            </a:pathLst>
          </a:custGeom>
          <a:solidFill>
            <a:srgbClr val="005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98257" y="0"/>
            <a:ext cx="3174365" cy="250190"/>
          </a:xfrm>
          <a:custGeom>
            <a:avLst/>
            <a:gdLst/>
            <a:ahLst/>
            <a:cxnLst/>
            <a:rect l="l" t="t" r="r" b="b"/>
            <a:pathLst>
              <a:path w="3174365" h="250190">
                <a:moveTo>
                  <a:pt x="0" y="0"/>
                </a:moveTo>
                <a:lnTo>
                  <a:pt x="67622" y="13108"/>
                </a:lnTo>
                <a:lnTo>
                  <a:pt x="316473" y="58159"/>
                </a:lnTo>
                <a:lnTo>
                  <a:pt x="566039" y="98473"/>
                </a:lnTo>
                <a:lnTo>
                  <a:pt x="816253" y="134045"/>
                </a:lnTo>
                <a:lnTo>
                  <a:pt x="1067047" y="164869"/>
                </a:lnTo>
                <a:lnTo>
                  <a:pt x="1318351" y="190937"/>
                </a:lnTo>
                <a:lnTo>
                  <a:pt x="1570216" y="212253"/>
                </a:lnTo>
                <a:lnTo>
                  <a:pt x="1822222" y="228784"/>
                </a:lnTo>
                <a:lnTo>
                  <a:pt x="2074652" y="240551"/>
                </a:lnTo>
                <a:lnTo>
                  <a:pt x="2327321" y="247538"/>
                </a:lnTo>
                <a:lnTo>
                  <a:pt x="2580161" y="249739"/>
                </a:lnTo>
                <a:lnTo>
                  <a:pt x="2833103" y="247148"/>
                </a:lnTo>
                <a:lnTo>
                  <a:pt x="3086081" y="239759"/>
                </a:lnTo>
                <a:lnTo>
                  <a:pt x="3174142" y="236041"/>
                </a:lnTo>
                <a:lnTo>
                  <a:pt x="3174142" y="227458"/>
                </a:lnTo>
                <a:lnTo>
                  <a:pt x="2576781" y="227458"/>
                </a:lnTo>
                <a:lnTo>
                  <a:pt x="2322721" y="225480"/>
                </a:lnTo>
                <a:lnTo>
                  <a:pt x="2068827" y="218663"/>
                </a:lnTo>
                <a:lnTo>
                  <a:pt x="1815168" y="207013"/>
                </a:lnTo>
                <a:lnTo>
                  <a:pt x="1561814" y="190537"/>
                </a:lnTo>
                <a:lnTo>
                  <a:pt x="1308833" y="169239"/>
                </a:lnTo>
                <a:lnTo>
                  <a:pt x="1056294" y="143127"/>
                </a:lnTo>
                <a:lnTo>
                  <a:pt x="804268" y="112207"/>
                </a:lnTo>
                <a:lnTo>
                  <a:pt x="552822" y="76485"/>
                </a:lnTo>
                <a:lnTo>
                  <a:pt x="302027" y="35966"/>
                </a:lnTo>
                <a:lnTo>
                  <a:pt x="101906" y="103"/>
                </a:lnTo>
                <a:lnTo>
                  <a:pt x="0" y="0"/>
                </a:lnTo>
                <a:close/>
              </a:path>
              <a:path w="3174365" h="250190">
                <a:moveTo>
                  <a:pt x="3174142" y="213001"/>
                </a:moveTo>
                <a:lnTo>
                  <a:pt x="3085122" y="216871"/>
                </a:lnTo>
                <a:lnTo>
                  <a:pt x="2830938" y="224590"/>
                </a:lnTo>
                <a:lnTo>
                  <a:pt x="2576781" y="227458"/>
                </a:lnTo>
                <a:lnTo>
                  <a:pt x="3174142" y="227458"/>
                </a:lnTo>
                <a:lnTo>
                  <a:pt x="3174142" y="213001"/>
                </a:lnTo>
                <a:close/>
              </a:path>
            </a:pathLst>
          </a:custGeom>
          <a:solidFill>
            <a:srgbClr val="68B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274513" y="0"/>
            <a:ext cx="3498215" cy="329565"/>
          </a:xfrm>
          <a:custGeom>
            <a:avLst/>
            <a:gdLst/>
            <a:ahLst/>
            <a:cxnLst/>
            <a:rect l="l" t="t" r="r" b="b"/>
            <a:pathLst>
              <a:path w="3498215" h="329565">
                <a:moveTo>
                  <a:pt x="174113" y="0"/>
                </a:moveTo>
                <a:lnTo>
                  <a:pt x="0" y="0"/>
                </a:lnTo>
                <a:lnTo>
                  <a:pt x="226165" y="49021"/>
                </a:lnTo>
                <a:lnTo>
                  <a:pt x="475564" y="98344"/>
                </a:lnTo>
                <a:lnTo>
                  <a:pt x="725754" y="142917"/>
                </a:lnTo>
                <a:lnTo>
                  <a:pt x="976666" y="182733"/>
                </a:lnTo>
                <a:lnTo>
                  <a:pt x="1228230" y="217786"/>
                </a:lnTo>
                <a:lnTo>
                  <a:pt x="1480380" y="248068"/>
                </a:lnTo>
                <a:lnTo>
                  <a:pt x="1733046" y="273574"/>
                </a:lnTo>
                <a:lnTo>
                  <a:pt x="1986161" y="294296"/>
                </a:lnTo>
                <a:lnTo>
                  <a:pt x="2239656" y="310229"/>
                </a:lnTo>
                <a:lnTo>
                  <a:pt x="2493462" y="321366"/>
                </a:lnTo>
                <a:lnTo>
                  <a:pt x="2747512" y="327699"/>
                </a:lnTo>
                <a:lnTo>
                  <a:pt x="3001738" y="329223"/>
                </a:lnTo>
                <a:lnTo>
                  <a:pt x="3256070" y="325931"/>
                </a:lnTo>
                <a:lnTo>
                  <a:pt x="3497885" y="318313"/>
                </a:lnTo>
                <a:lnTo>
                  <a:pt x="3497885" y="284990"/>
                </a:lnTo>
                <a:lnTo>
                  <a:pt x="2899556" y="284990"/>
                </a:lnTo>
                <a:lnTo>
                  <a:pt x="2645191" y="282162"/>
                </a:lnTo>
                <a:lnTo>
                  <a:pt x="2391014" y="274501"/>
                </a:lnTo>
                <a:lnTo>
                  <a:pt x="2137093" y="262014"/>
                </a:lnTo>
                <a:lnTo>
                  <a:pt x="1883496" y="244709"/>
                </a:lnTo>
                <a:lnTo>
                  <a:pt x="1630293" y="222592"/>
                </a:lnTo>
                <a:lnTo>
                  <a:pt x="1377553" y="195670"/>
                </a:lnTo>
                <a:lnTo>
                  <a:pt x="1125345" y="163949"/>
                </a:lnTo>
                <a:lnTo>
                  <a:pt x="873738" y="127438"/>
                </a:lnTo>
                <a:lnTo>
                  <a:pt x="622800" y="86141"/>
                </a:lnTo>
                <a:lnTo>
                  <a:pt x="372600" y="40067"/>
                </a:lnTo>
                <a:lnTo>
                  <a:pt x="174113" y="0"/>
                </a:lnTo>
                <a:close/>
              </a:path>
              <a:path w="3498215" h="329565">
                <a:moveTo>
                  <a:pt x="3497885" y="272549"/>
                </a:moveTo>
                <a:lnTo>
                  <a:pt x="3408571" y="276123"/>
                </a:lnTo>
                <a:lnTo>
                  <a:pt x="3154039" y="282979"/>
                </a:lnTo>
                <a:lnTo>
                  <a:pt x="2899556" y="284990"/>
                </a:lnTo>
                <a:lnTo>
                  <a:pt x="3497885" y="284990"/>
                </a:lnTo>
                <a:lnTo>
                  <a:pt x="3497885" y="272549"/>
                </a:lnTo>
                <a:close/>
              </a:path>
            </a:pathLst>
          </a:custGeom>
          <a:solidFill>
            <a:srgbClr val="32B6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920102" y="0"/>
            <a:ext cx="3852545" cy="431800"/>
          </a:xfrm>
          <a:custGeom>
            <a:avLst/>
            <a:gdLst/>
            <a:ahLst/>
            <a:cxnLst/>
            <a:rect l="l" t="t" r="r" b="b"/>
            <a:pathLst>
              <a:path w="3852545" h="431800">
                <a:moveTo>
                  <a:pt x="225211" y="0"/>
                </a:moveTo>
                <a:lnTo>
                  <a:pt x="0" y="0"/>
                </a:lnTo>
                <a:lnTo>
                  <a:pt x="72549" y="18594"/>
                </a:lnTo>
                <a:lnTo>
                  <a:pt x="317489" y="78140"/>
                </a:lnTo>
                <a:lnTo>
                  <a:pt x="563367" y="133075"/>
                </a:lnTo>
                <a:lnTo>
                  <a:pt x="810117" y="183393"/>
                </a:lnTo>
                <a:lnTo>
                  <a:pt x="1057674" y="229086"/>
                </a:lnTo>
                <a:lnTo>
                  <a:pt x="1305972" y="270149"/>
                </a:lnTo>
                <a:lnTo>
                  <a:pt x="1554946" y="306574"/>
                </a:lnTo>
                <a:lnTo>
                  <a:pt x="1804531" y="338355"/>
                </a:lnTo>
                <a:lnTo>
                  <a:pt x="2026113" y="362603"/>
                </a:lnTo>
                <a:lnTo>
                  <a:pt x="2154849" y="375032"/>
                </a:lnTo>
                <a:lnTo>
                  <a:pt x="2405631" y="395639"/>
                </a:lnTo>
                <a:lnTo>
                  <a:pt x="2656801" y="411579"/>
                </a:lnTo>
                <a:lnTo>
                  <a:pt x="2908293" y="422845"/>
                </a:lnTo>
                <a:lnTo>
                  <a:pt x="3160041" y="429430"/>
                </a:lnTo>
                <a:lnTo>
                  <a:pt x="3411980" y="431328"/>
                </a:lnTo>
                <a:lnTo>
                  <a:pt x="3664045" y="428531"/>
                </a:lnTo>
                <a:lnTo>
                  <a:pt x="3852297" y="423360"/>
                </a:lnTo>
                <a:lnTo>
                  <a:pt x="3852297" y="364483"/>
                </a:lnTo>
                <a:lnTo>
                  <a:pt x="3311333" y="364483"/>
                </a:lnTo>
                <a:lnTo>
                  <a:pt x="3059477" y="361662"/>
                </a:lnTo>
                <a:lnTo>
                  <a:pt x="2807815" y="354134"/>
                </a:lnTo>
                <a:lnTo>
                  <a:pt x="2556415" y="341906"/>
                </a:lnTo>
                <a:lnTo>
                  <a:pt x="2305341" y="324983"/>
                </a:lnTo>
                <a:lnTo>
                  <a:pt x="2054661" y="303372"/>
                </a:lnTo>
                <a:lnTo>
                  <a:pt x="1804440" y="277079"/>
                </a:lnTo>
                <a:lnTo>
                  <a:pt x="1554744" y="246111"/>
                </a:lnTo>
                <a:lnTo>
                  <a:pt x="1305640" y="210474"/>
                </a:lnTo>
                <a:lnTo>
                  <a:pt x="1057193" y="170174"/>
                </a:lnTo>
                <a:lnTo>
                  <a:pt x="809470" y="125218"/>
                </a:lnTo>
                <a:lnTo>
                  <a:pt x="562537" y="75612"/>
                </a:lnTo>
                <a:lnTo>
                  <a:pt x="316460" y="21362"/>
                </a:lnTo>
                <a:lnTo>
                  <a:pt x="225211" y="0"/>
                </a:lnTo>
                <a:close/>
              </a:path>
              <a:path w="3852545" h="431800">
                <a:moveTo>
                  <a:pt x="3852297" y="354594"/>
                </a:moveTo>
                <a:lnTo>
                  <a:pt x="3815366" y="355978"/>
                </a:lnTo>
                <a:lnTo>
                  <a:pt x="3563318" y="362590"/>
                </a:lnTo>
                <a:lnTo>
                  <a:pt x="3311333" y="364483"/>
                </a:lnTo>
                <a:lnTo>
                  <a:pt x="3852297" y="364483"/>
                </a:lnTo>
                <a:lnTo>
                  <a:pt x="3852297" y="354594"/>
                </a:lnTo>
                <a:close/>
              </a:path>
            </a:pathLst>
          </a:custGeom>
          <a:solidFill>
            <a:srgbClr val="99CA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674745" y="0"/>
            <a:ext cx="4097654" cy="511809"/>
          </a:xfrm>
          <a:custGeom>
            <a:avLst/>
            <a:gdLst/>
            <a:ahLst/>
            <a:cxnLst/>
            <a:rect l="l" t="t" r="r" b="b"/>
            <a:pathLst>
              <a:path w="4097654" h="511809">
                <a:moveTo>
                  <a:pt x="133825" y="0"/>
                </a:moveTo>
                <a:lnTo>
                  <a:pt x="0" y="0"/>
                </a:lnTo>
                <a:lnTo>
                  <a:pt x="54968" y="15417"/>
                </a:lnTo>
                <a:lnTo>
                  <a:pt x="250748" y="68276"/>
                </a:lnTo>
                <a:lnTo>
                  <a:pt x="496414" y="130195"/>
                </a:lnTo>
                <a:lnTo>
                  <a:pt x="743064" y="187491"/>
                </a:lnTo>
                <a:lnTo>
                  <a:pt x="990632" y="240156"/>
                </a:lnTo>
                <a:lnTo>
                  <a:pt x="1239052" y="288182"/>
                </a:lnTo>
                <a:lnTo>
                  <a:pt x="1488362" y="331579"/>
                </a:lnTo>
                <a:lnTo>
                  <a:pt x="1688148" y="362917"/>
                </a:lnTo>
                <a:lnTo>
                  <a:pt x="1938606" y="397916"/>
                </a:lnTo>
                <a:lnTo>
                  <a:pt x="2189666" y="428248"/>
                </a:lnTo>
                <a:lnTo>
                  <a:pt x="2441264" y="453905"/>
                </a:lnTo>
                <a:lnTo>
                  <a:pt x="2693332" y="474881"/>
                </a:lnTo>
                <a:lnTo>
                  <a:pt x="2945806" y="491167"/>
                </a:lnTo>
                <a:lnTo>
                  <a:pt x="3198620" y="502757"/>
                </a:lnTo>
                <a:lnTo>
                  <a:pt x="3451707" y="509642"/>
                </a:lnTo>
                <a:lnTo>
                  <a:pt x="3705002" y="511815"/>
                </a:lnTo>
                <a:lnTo>
                  <a:pt x="3958440" y="509269"/>
                </a:lnTo>
                <a:lnTo>
                  <a:pt x="4097654" y="505843"/>
                </a:lnTo>
                <a:lnTo>
                  <a:pt x="4097654" y="466716"/>
                </a:lnTo>
                <a:lnTo>
                  <a:pt x="3707570" y="466716"/>
                </a:lnTo>
                <a:lnTo>
                  <a:pt x="3455533" y="465253"/>
                </a:lnTo>
                <a:lnTo>
                  <a:pt x="3203686" y="459112"/>
                </a:lnTo>
                <a:lnTo>
                  <a:pt x="2952095" y="448299"/>
                </a:lnTo>
                <a:lnTo>
                  <a:pt x="2700825" y="432820"/>
                </a:lnTo>
                <a:lnTo>
                  <a:pt x="2449940" y="412684"/>
                </a:lnTo>
                <a:lnTo>
                  <a:pt x="2199506" y="387896"/>
                </a:lnTo>
                <a:lnTo>
                  <a:pt x="1949589" y="358464"/>
                </a:lnTo>
                <a:lnTo>
                  <a:pt x="1749955" y="331562"/>
                </a:lnTo>
                <a:lnTo>
                  <a:pt x="1501247" y="293804"/>
                </a:lnTo>
                <a:lnTo>
                  <a:pt x="1253121" y="251404"/>
                </a:lnTo>
                <a:lnTo>
                  <a:pt x="1005760" y="204385"/>
                </a:lnTo>
                <a:lnTo>
                  <a:pt x="759228" y="152755"/>
                </a:lnTo>
                <a:lnTo>
                  <a:pt x="513589" y="96520"/>
                </a:lnTo>
                <a:lnTo>
                  <a:pt x="268911" y="35687"/>
                </a:lnTo>
                <a:lnTo>
                  <a:pt x="133825" y="0"/>
                </a:lnTo>
                <a:close/>
              </a:path>
              <a:path w="4097654" h="511809">
                <a:moveTo>
                  <a:pt x="4097654" y="459728"/>
                </a:moveTo>
                <a:lnTo>
                  <a:pt x="3959732" y="463493"/>
                </a:lnTo>
                <a:lnTo>
                  <a:pt x="3707570" y="466716"/>
                </a:lnTo>
                <a:lnTo>
                  <a:pt x="4097654" y="466716"/>
                </a:lnTo>
                <a:lnTo>
                  <a:pt x="4097654" y="459728"/>
                </a:lnTo>
                <a:close/>
              </a:path>
            </a:pathLst>
          </a:custGeom>
          <a:solidFill>
            <a:srgbClr val="D2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492242" y="0"/>
            <a:ext cx="478790" cy="1308100"/>
          </a:xfrm>
          <a:custGeom>
            <a:avLst/>
            <a:gdLst/>
            <a:ahLst/>
            <a:cxnLst/>
            <a:rect l="l" t="t" r="r" b="b"/>
            <a:pathLst>
              <a:path w="478790" h="1308100">
                <a:moveTo>
                  <a:pt x="478335" y="0"/>
                </a:moveTo>
                <a:lnTo>
                  <a:pt x="437901" y="0"/>
                </a:lnTo>
                <a:lnTo>
                  <a:pt x="413514" y="26578"/>
                </a:lnTo>
                <a:lnTo>
                  <a:pt x="382504" y="62438"/>
                </a:lnTo>
                <a:lnTo>
                  <a:pt x="352592" y="99150"/>
                </a:lnTo>
                <a:lnTo>
                  <a:pt x="323794" y="136686"/>
                </a:lnTo>
                <a:lnTo>
                  <a:pt x="296122" y="175017"/>
                </a:lnTo>
                <a:lnTo>
                  <a:pt x="269591" y="214115"/>
                </a:lnTo>
                <a:lnTo>
                  <a:pt x="244214" y="253951"/>
                </a:lnTo>
                <a:lnTo>
                  <a:pt x="220006" y="294496"/>
                </a:lnTo>
                <a:lnTo>
                  <a:pt x="196981" y="335721"/>
                </a:lnTo>
                <a:lnTo>
                  <a:pt x="175152" y="377598"/>
                </a:lnTo>
                <a:lnTo>
                  <a:pt x="154533" y="420098"/>
                </a:lnTo>
                <a:lnTo>
                  <a:pt x="135139" y="463192"/>
                </a:lnTo>
                <a:lnTo>
                  <a:pt x="116983" y="506853"/>
                </a:lnTo>
                <a:lnTo>
                  <a:pt x="100079" y="551050"/>
                </a:lnTo>
                <a:lnTo>
                  <a:pt x="84442" y="595755"/>
                </a:lnTo>
                <a:lnTo>
                  <a:pt x="70085" y="640940"/>
                </a:lnTo>
                <a:lnTo>
                  <a:pt x="57022" y="686576"/>
                </a:lnTo>
                <a:lnTo>
                  <a:pt x="45268" y="732634"/>
                </a:lnTo>
                <a:lnTo>
                  <a:pt x="34835" y="779086"/>
                </a:lnTo>
                <a:lnTo>
                  <a:pt x="25739" y="825903"/>
                </a:lnTo>
                <a:lnTo>
                  <a:pt x="17992" y="873056"/>
                </a:lnTo>
                <a:lnTo>
                  <a:pt x="11610" y="920516"/>
                </a:lnTo>
                <a:lnTo>
                  <a:pt x="6606" y="968255"/>
                </a:lnTo>
                <a:lnTo>
                  <a:pt x="2993" y="1016244"/>
                </a:lnTo>
                <a:lnTo>
                  <a:pt x="786" y="1064454"/>
                </a:lnTo>
                <a:lnTo>
                  <a:pt x="0" y="1112858"/>
                </a:lnTo>
                <a:lnTo>
                  <a:pt x="646" y="1161425"/>
                </a:lnTo>
                <a:lnTo>
                  <a:pt x="2741" y="1210127"/>
                </a:lnTo>
                <a:lnTo>
                  <a:pt x="6325" y="1259207"/>
                </a:lnTo>
                <a:lnTo>
                  <a:pt x="11330" y="1307824"/>
                </a:lnTo>
                <a:lnTo>
                  <a:pt x="63209" y="1307824"/>
                </a:lnTo>
                <a:lnTo>
                  <a:pt x="57261" y="1258936"/>
                </a:lnTo>
                <a:lnTo>
                  <a:pt x="52872" y="1210637"/>
                </a:lnTo>
                <a:lnTo>
                  <a:pt x="49953" y="1162145"/>
                </a:lnTo>
                <a:lnTo>
                  <a:pt x="48516" y="1113761"/>
                </a:lnTo>
                <a:lnTo>
                  <a:pt x="48579" y="1064454"/>
                </a:lnTo>
                <a:lnTo>
                  <a:pt x="50029" y="1017437"/>
                </a:lnTo>
                <a:lnTo>
                  <a:pt x="52952" y="969557"/>
                </a:lnTo>
                <a:lnTo>
                  <a:pt x="57299" y="921906"/>
                </a:lnTo>
                <a:lnTo>
                  <a:pt x="63058" y="874514"/>
                </a:lnTo>
                <a:lnTo>
                  <a:pt x="70214" y="827411"/>
                </a:lnTo>
                <a:lnTo>
                  <a:pt x="78754" y="780627"/>
                </a:lnTo>
                <a:lnTo>
                  <a:pt x="88662" y="734193"/>
                </a:lnTo>
                <a:lnTo>
                  <a:pt x="99926" y="688138"/>
                </a:lnTo>
                <a:lnTo>
                  <a:pt x="112531" y="642493"/>
                </a:lnTo>
                <a:lnTo>
                  <a:pt x="126463" y="597288"/>
                </a:lnTo>
                <a:lnTo>
                  <a:pt x="141708" y="552554"/>
                </a:lnTo>
                <a:lnTo>
                  <a:pt x="158253" y="508319"/>
                </a:lnTo>
                <a:lnTo>
                  <a:pt x="176082" y="464616"/>
                </a:lnTo>
                <a:lnTo>
                  <a:pt x="195183" y="421473"/>
                </a:lnTo>
                <a:lnTo>
                  <a:pt x="215541" y="378921"/>
                </a:lnTo>
                <a:lnTo>
                  <a:pt x="237141" y="336991"/>
                </a:lnTo>
                <a:lnTo>
                  <a:pt x="259971" y="295712"/>
                </a:lnTo>
                <a:lnTo>
                  <a:pt x="284016" y="255115"/>
                </a:lnTo>
                <a:lnTo>
                  <a:pt x="309263" y="215229"/>
                </a:lnTo>
                <a:lnTo>
                  <a:pt x="335696" y="176086"/>
                </a:lnTo>
                <a:lnTo>
                  <a:pt x="363302" y="137715"/>
                </a:lnTo>
                <a:lnTo>
                  <a:pt x="392067" y="100146"/>
                </a:lnTo>
                <a:lnTo>
                  <a:pt x="421978" y="63410"/>
                </a:lnTo>
                <a:lnTo>
                  <a:pt x="453019" y="27537"/>
                </a:lnTo>
                <a:lnTo>
                  <a:pt x="478335" y="0"/>
                </a:lnTo>
                <a:close/>
              </a:path>
            </a:pathLst>
          </a:custGeom>
          <a:solidFill>
            <a:srgbClr val="32B6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558675" y="0"/>
            <a:ext cx="447040" cy="1308100"/>
          </a:xfrm>
          <a:custGeom>
            <a:avLst/>
            <a:gdLst/>
            <a:ahLst/>
            <a:cxnLst/>
            <a:rect l="l" t="t" r="r" b="b"/>
            <a:pathLst>
              <a:path w="447040" h="1308100">
                <a:moveTo>
                  <a:pt x="446998" y="0"/>
                </a:moveTo>
                <a:lnTo>
                  <a:pt x="426966" y="0"/>
                </a:lnTo>
                <a:lnTo>
                  <a:pt x="416902" y="10612"/>
                </a:lnTo>
                <a:lnTo>
                  <a:pt x="384765" y="46665"/>
                </a:lnTo>
                <a:lnTo>
                  <a:pt x="353805" y="83630"/>
                </a:lnTo>
                <a:lnTo>
                  <a:pt x="324035" y="121474"/>
                </a:lnTo>
                <a:lnTo>
                  <a:pt x="295470" y="160164"/>
                </a:lnTo>
                <a:lnTo>
                  <a:pt x="268125" y="199668"/>
                </a:lnTo>
                <a:lnTo>
                  <a:pt x="242015" y="239954"/>
                </a:lnTo>
                <a:lnTo>
                  <a:pt x="217155" y="280990"/>
                </a:lnTo>
                <a:lnTo>
                  <a:pt x="193559" y="322743"/>
                </a:lnTo>
                <a:lnTo>
                  <a:pt x="171241" y="365180"/>
                </a:lnTo>
                <a:lnTo>
                  <a:pt x="150218" y="408270"/>
                </a:lnTo>
                <a:lnTo>
                  <a:pt x="130503" y="451979"/>
                </a:lnTo>
                <a:lnTo>
                  <a:pt x="112112" y="496276"/>
                </a:lnTo>
                <a:lnTo>
                  <a:pt x="95058" y="541128"/>
                </a:lnTo>
                <a:lnTo>
                  <a:pt x="79357" y="586502"/>
                </a:lnTo>
                <a:lnTo>
                  <a:pt x="65024" y="632367"/>
                </a:lnTo>
                <a:lnTo>
                  <a:pt x="52073" y="678690"/>
                </a:lnTo>
                <a:lnTo>
                  <a:pt x="40519" y="725439"/>
                </a:lnTo>
                <a:lnTo>
                  <a:pt x="30377" y="772580"/>
                </a:lnTo>
                <a:lnTo>
                  <a:pt x="21662" y="820083"/>
                </a:lnTo>
                <a:lnTo>
                  <a:pt x="14388" y="867913"/>
                </a:lnTo>
                <a:lnTo>
                  <a:pt x="8570" y="916040"/>
                </a:lnTo>
                <a:lnTo>
                  <a:pt x="4223" y="964431"/>
                </a:lnTo>
                <a:lnTo>
                  <a:pt x="1361" y="1013052"/>
                </a:lnTo>
                <a:lnTo>
                  <a:pt x="0" y="1061873"/>
                </a:lnTo>
                <a:lnTo>
                  <a:pt x="153" y="1110859"/>
                </a:lnTo>
                <a:lnTo>
                  <a:pt x="1837" y="1159980"/>
                </a:lnTo>
                <a:lnTo>
                  <a:pt x="5065" y="1209203"/>
                </a:lnTo>
                <a:lnTo>
                  <a:pt x="9852" y="1258495"/>
                </a:lnTo>
                <a:lnTo>
                  <a:pt x="16214" y="1307824"/>
                </a:lnTo>
                <a:lnTo>
                  <a:pt x="42312" y="1307824"/>
                </a:lnTo>
                <a:lnTo>
                  <a:pt x="35554" y="1259304"/>
                </a:lnTo>
                <a:lnTo>
                  <a:pt x="30345" y="1210804"/>
                </a:lnTo>
                <a:lnTo>
                  <a:pt x="26673" y="1162353"/>
                </a:lnTo>
                <a:lnTo>
                  <a:pt x="24522" y="1113985"/>
                </a:lnTo>
                <a:lnTo>
                  <a:pt x="23880" y="1065731"/>
                </a:lnTo>
                <a:lnTo>
                  <a:pt x="24730" y="1017623"/>
                </a:lnTo>
                <a:lnTo>
                  <a:pt x="27061" y="969693"/>
                </a:lnTo>
                <a:lnTo>
                  <a:pt x="30856" y="921973"/>
                </a:lnTo>
                <a:lnTo>
                  <a:pt x="36103" y="874496"/>
                </a:lnTo>
                <a:lnTo>
                  <a:pt x="42786" y="827292"/>
                </a:lnTo>
                <a:lnTo>
                  <a:pt x="50892" y="780393"/>
                </a:lnTo>
                <a:lnTo>
                  <a:pt x="60406" y="733833"/>
                </a:lnTo>
                <a:lnTo>
                  <a:pt x="71315" y="687642"/>
                </a:lnTo>
                <a:lnTo>
                  <a:pt x="83604" y="641853"/>
                </a:lnTo>
                <a:lnTo>
                  <a:pt x="97259" y="596498"/>
                </a:lnTo>
                <a:lnTo>
                  <a:pt x="112265" y="551607"/>
                </a:lnTo>
                <a:lnTo>
                  <a:pt x="128610" y="507215"/>
                </a:lnTo>
                <a:lnTo>
                  <a:pt x="146277" y="463351"/>
                </a:lnTo>
                <a:lnTo>
                  <a:pt x="165254" y="420049"/>
                </a:lnTo>
                <a:lnTo>
                  <a:pt x="185526" y="377340"/>
                </a:lnTo>
                <a:lnTo>
                  <a:pt x="207079" y="335256"/>
                </a:lnTo>
                <a:lnTo>
                  <a:pt x="229898" y="293830"/>
                </a:lnTo>
                <a:lnTo>
                  <a:pt x="253970" y="253092"/>
                </a:lnTo>
                <a:lnTo>
                  <a:pt x="279280" y="213075"/>
                </a:lnTo>
                <a:lnTo>
                  <a:pt x="305815" y="173811"/>
                </a:lnTo>
                <a:lnTo>
                  <a:pt x="333559" y="135332"/>
                </a:lnTo>
                <a:lnTo>
                  <a:pt x="362499" y="97669"/>
                </a:lnTo>
                <a:lnTo>
                  <a:pt x="392621" y="60856"/>
                </a:lnTo>
                <a:lnTo>
                  <a:pt x="423910" y="24922"/>
                </a:lnTo>
                <a:lnTo>
                  <a:pt x="446998" y="0"/>
                </a:lnTo>
                <a:close/>
              </a:path>
            </a:pathLst>
          </a:custGeom>
          <a:solidFill>
            <a:srgbClr val="D2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600494" y="0"/>
            <a:ext cx="480059" cy="1308100"/>
          </a:xfrm>
          <a:custGeom>
            <a:avLst/>
            <a:gdLst/>
            <a:ahLst/>
            <a:cxnLst/>
            <a:rect l="l" t="t" r="r" b="b"/>
            <a:pathLst>
              <a:path w="480059" h="1308100">
                <a:moveTo>
                  <a:pt x="479446" y="0"/>
                </a:moveTo>
                <a:lnTo>
                  <a:pt x="420069" y="0"/>
                </a:lnTo>
                <a:lnTo>
                  <a:pt x="412888" y="7503"/>
                </a:lnTo>
                <a:lnTo>
                  <a:pt x="380451" y="43616"/>
                </a:lnTo>
                <a:lnTo>
                  <a:pt x="349229" y="80661"/>
                </a:lnTo>
                <a:lnTo>
                  <a:pt x="319237" y="118604"/>
                </a:lnTo>
                <a:lnTo>
                  <a:pt x="290490" y="157410"/>
                </a:lnTo>
                <a:lnTo>
                  <a:pt x="263003" y="197046"/>
                </a:lnTo>
                <a:lnTo>
                  <a:pt x="236792" y="237476"/>
                </a:lnTo>
                <a:lnTo>
                  <a:pt x="211869" y="278666"/>
                </a:lnTo>
                <a:lnTo>
                  <a:pt x="188252" y="320583"/>
                </a:lnTo>
                <a:lnTo>
                  <a:pt x="165954" y="363191"/>
                </a:lnTo>
                <a:lnTo>
                  <a:pt x="144991" y="406457"/>
                </a:lnTo>
                <a:lnTo>
                  <a:pt x="125378" y="450347"/>
                </a:lnTo>
                <a:lnTo>
                  <a:pt x="107128" y="494825"/>
                </a:lnTo>
                <a:lnTo>
                  <a:pt x="90259" y="539857"/>
                </a:lnTo>
                <a:lnTo>
                  <a:pt x="74783" y="585411"/>
                </a:lnTo>
                <a:lnTo>
                  <a:pt x="60717" y="631450"/>
                </a:lnTo>
                <a:lnTo>
                  <a:pt x="48075" y="677941"/>
                </a:lnTo>
                <a:lnTo>
                  <a:pt x="36872" y="724849"/>
                </a:lnTo>
                <a:lnTo>
                  <a:pt x="27123" y="772140"/>
                </a:lnTo>
                <a:lnTo>
                  <a:pt x="18843" y="819781"/>
                </a:lnTo>
                <a:lnTo>
                  <a:pt x="12047" y="867735"/>
                </a:lnTo>
                <a:lnTo>
                  <a:pt x="6750" y="915970"/>
                </a:lnTo>
                <a:lnTo>
                  <a:pt x="2966" y="964451"/>
                </a:lnTo>
                <a:lnTo>
                  <a:pt x="711" y="1013144"/>
                </a:lnTo>
                <a:lnTo>
                  <a:pt x="0" y="1062014"/>
                </a:lnTo>
                <a:lnTo>
                  <a:pt x="847" y="1111027"/>
                </a:lnTo>
                <a:lnTo>
                  <a:pt x="3267" y="1160149"/>
                </a:lnTo>
                <a:lnTo>
                  <a:pt x="7276" y="1209345"/>
                </a:lnTo>
                <a:lnTo>
                  <a:pt x="12888" y="1258581"/>
                </a:lnTo>
                <a:lnTo>
                  <a:pt x="20118" y="1307824"/>
                </a:lnTo>
                <a:lnTo>
                  <a:pt x="99341" y="1307824"/>
                </a:lnTo>
                <a:lnTo>
                  <a:pt x="90676" y="1259785"/>
                </a:lnTo>
                <a:lnTo>
                  <a:pt x="83640" y="1211693"/>
                </a:lnTo>
                <a:lnTo>
                  <a:pt x="78221" y="1163582"/>
                </a:lnTo>
                <a:lnTo>
                  <a:pt x="74402" y="1115489"/>
                </a:lnTo>
                <a:lnTo>
                  <a:pt x="72170" y="1067449"/>
                </a:lnTo>
                <a:lnTo>
                  <a:pt x="71512" y="1019498"/>
                </a:lnTo>
                <a:lnTo>
                  <a:pt x="72412" y="971671"/>
                </a:lnTo>
                <a:lnTo>
                  <a:pt x="74856" y="924004"/>
                </a:lnTo>
                <a:lnTo>
                  <a:pt x="78831" y="876533"/>
                </a:lnTo>
                <a:lnTo>
                  <a:pt x="84321" y="829293"/>
                </a:lnTo>
                <a:lnTo>
                  <a:pt x="91314" y="782321"/>
                </a:lnTo>
                <a:lnTo>
                  <a:pt x="99794" y="735652"/>
                </a:lnTo>
                <a:lnTo>
                  <a:pt x="109747" y="689320"/>
                </a:lnTo>
                <a:lnTo>
                  <a:pt x="121160" y="643364"/>
                </a:lnTo>
                <a:lnTo>
                  <a:pt x="134017" y="597817"/>
                </a:lnTo>
                <a:lnTo>
                  <a:pt x="148306" y="552715"/>
                </a:lnTo>
                <a:lnTo>
                  <a:pt x="164011" y="508095"/>
                </a:lnTo>
                <a:lnTo>
                  <a:pt x="181118" y="463992"/>
                </a:lnTo>
                <a:lnTo>
                  <a:pt x="199613" y="420441"/>
                </a:lnTo>
                <a:lnTo>
                  <a:pt x="219482" y="377478"/>
                </a:lnTo>
                <a:lnTo>
                  <a:pt x="240711" y="335140"/>
                </a:lnTo>
                <a:lnTo>
                  <a:pt x="263285" y="293461"/>
                </a:lnTo>
                <a:lnTo>
                  <a:pt x="287191" y="252477"/>
                </a:lnTo>
                <a:lnTo>
                  <a:pt x="312413" y="212224"/>
                </a:lnTo>
                <a:lnTo>
                  <a:pt x="338938" y="172738"/>
                </a:lnTo>
                <a:lnTo>
                  <a:pt x="366752" y="134055"/>
                </a:lnTo>
                <a:lnTo>
                  <a:pt x="395841" y="96209"/>
                </a:lnTo>
                <a:lnTo>
                  <a:pt x="426189" y="59237"/>
                </a:lnTo>
                <a:lnTo>
                  <a:pt x="457784" y="23174"/>
                </a:lnTo>
                <a:lnTo>
                  <a:pt x="479446" y="0"/>
                </a:lnTo>
                <a:close/>
              </a:path>
            </a:pathLst>
          </a:custGeom>
          <a:solidFill>
            <a:srgbClr val="68B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685281" y="0"/>
            <a:ext cx="449580" cy="1308100"/>
          </a:xfrm>
          <a:custGeom>
            <a:avLst/>
            <a:gdLst/>
            <a:ahLst/>
            <a:cxnLst/>
            <a:rect l="l" t="t" r="r" b="b"/>
            <a:pathLst>
              <a:path w="449579" h="1308100">
                <a:moveTo>
                  <a:pt x="449316" y="0"/>
                </a:moveTo>
                <a:lnTo>
                  <a:pt x="405469" y="0"/>
                </a:lnTo>
                <a:lnTo>
                  <a:pt x="403716" y="1799"/>
                </a:lnTo>
                <a:lnTo>
                  <a:pt x="370674" y="38066"/>
                </a:lnTo>
                <a:lnTo>
                  <a:pt x="338934" y="75307"/>
                </a:lnTo>
                <a:lnTo>
                  <a:pt x="308511" y="113483"/>
                </a:lnTo>
                <a:lnTo>
                  <a:pt x="279421" y="152554"/>
                </a:lnTo>
                <a:lnTo>
                  <a:pt x="251679" y="192484"/>
                </a:lnTo>
                <a:lnTo>
                  <a:pt x="225299" y="233232"/>
                </a:lnTo>
                <a:lnTo>
                  <a:pt x="200298" y="274762"/>
                </a:lnTo>
                <a:lnTo>
                  <a:pt x="176690" y="317033"/>
                </a:lnTo>
                <a:lnTo>
                  <a:pt x="154489" y="360007"/>
                </a:lnTo>
                <a:lnTo>
                  <a:pt x="133712" y="403647"/>
                </a:lnTo>
                <a:lnTo>
                  <a:pt x="114374" y="447913"/>
                </a:lnTo>
                <a:lnTo>
                  <a:pt x="96489" y="492766"/>
                </a:lnTo>
                <a:lnTo>
                  <a:pt x="80072" y="538169"/>
                </a:lnTo>
                <a:lnTo>
                  <a:pt x="65139" y="584082"/>
                </a:lnTo>
                <a:lnTo>
                  <a:pt x="51705" y="630467"/>
                </a:lnTo>
                <a:lnTo>
                  <a:pt x="39785" y="677286"/>
                </a:lnTo>
                <a:lnTo>
                  <a:pt x="29393" y="724499"/>
                </a:lnTo>
                <a:lnTo>
                  <a:pt x="20546" y="772069"/>
                </a:lnTo>
                <a:lnTo>
                  <a:pt x="13258" y="819957"/>
                </a:lnTo>
                <a:lnTo>
                  <a:pt x="7544" y="868124"/>
                </a:lnTo>
                <a:lnTo>
                  <a:pt x="3420" y="916531"/>
                </a:lnTo>
                <a:lnTo>
                  <a:pt x="900" y="965141"/>
                </a:lnTo>
                <a:lnTo>
                  <a:pt x="0" y="1013913"/>
                </a:lnTo>
                <a:lnTo>
                  <a:pt x="734" y="1062811"/>
                </a:lnTo>
                <a:lnTo>
                  <a:pt x="3118" y="1111795"/>
                </a:lnTo>
                <a:lnTo>
                  <a:pt x="7167" y="1160827"/>
                </a:lnTo>
                <a:lnTo>
                  <a:pt x="12896" y="1209868"/>
                </a:lnTo>
                <a:lnTo>
                  <a:pt x="20320" y="1258880"/>
                </a:lnTo>
                <a:lnTo>
                  <a:pt x="29455" y="1307824"/>
                </a:lnTo>
                <a:lnTo>
                  <a:pt x="89602" y="1307824"/>
                </a:lnTo>
                <a:lnTo>
                  <a:pt x="79233" y="1259522"/>
                </a:lnTo>
                <a:lnTo>
                  <a:pt x="70608" y="1211098"/>
                </a:lnTo>
                <a:lnTo>
                  <a:pt x="63713" y="1162594"/>
                </a:lnTo>
                <a:lnTo>
                  <a:pt x="58533" y="1114050"/>
                </a:lnTo>
                <a:lnTo>
                  <a:pt x="55054" y="1065506"/>
                </a:lnTo>
                <a:lnTo>
                  <a:pt x="53259" y="1017004"/>
                </a:lnTo>
                <a:lnTo>
                  <a:pt x="53245" y="965141"/>
                </a:lnTo>
                <a:lnTo>
                  <a:pt x="54668" y="920285"/>
                </a:lnTo>
                <a:lnTo>
                  <a:pt x="57842" y="872150"/>
                </a:lnTo>
                <a:lnTo>
                  <a:pt x="62641" y="824219"/>
                </a:lnTo>
                <a:lnTo>
                  <a:pt x="69053" y="776532"/>
                </a:lnTo>
                <a:lnTo>
                  <a:pt x="77061" y="729131"/>
                </a:lnTo>
                <a:lnTo>
                  <a:pt x="86651" y="682055"/>
                </a:lnTo>
                <a:lnTo>
                  <a:pt x="97809" y="635345"/>
                </a:lnTo>
                <a:lnTo>
                  <a:pt x="110519" y="589043"/>
                </a:lnTo>
                <a:lnTo>
                  <a:pt x="124767" y="543188"/>
                </a:lnTo>
                <a:lnTo>
                  <a:pt x="140538" y="497821"/>
                </a:lnTo>
                <a:lnTo>
                  <a:pt x="157817" y="452984"/>
                </a:lnTo>
                <a:lnTo>
                  <a:pt x="176589" y="408716"/>
                </a:lnTo>
                <a:lnTo>
                  <a:pt x="196840" y="365059"/>
                </a:lnTo>
                <a:lnTo>
                  <a:pt x="218555" y="322052"/>
                </a:lnTo>
                <a:lnTo>
                  <a:pt x="241719" y="279737"/>
                </a:lnTo>
                <a:lnTo>
                  <a:pt x="266317" y="238154"/>
                </a:lnTo>
                <a:lnTo>
                  <a:pt x="292335" y="197344"/>
                </a:lnTo>
                <a:lnTo>
                  <a:pt x="319757" y="157348"/>
                </a:lnTo>
                <a:lnTo>
                  <a:pt x="348570" y="118206"/>
                </a:lnTo>
                <a:lnTo>
                  <a:pt x="378758" y="79958"/>
                </a:lnTo>
                <a:lnTo>
                  <a:pt x="410306" y="42647"/>
                </a:lnTo>
                <a:lnTo>
                  <a:pt x="443200" y="6311"/>
                </a:lnTo>
                <a:lnTo>
                  <a:pt x="449316" y="0"/>
                </a:lnTo>
                <a:close/>
              </a:path>
            </a:pathLst>
          </a:custGeom>
          <a:solidFill>
            <a:srgbClr val="00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383086" y="6926148"/>
            <a:ext cx="899154" cy="296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583116" y="6891317"/>
            <a:ext cx="2575458" cy="3620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490150" y="6969473"/>
            <a:ext cx="899162" cy="2088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93995" y="7594600"/>
            <a:ext cx="1102038" cy="4537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956859" y="7727695"/>
            <a:ext cx="1252511" cy="1910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450911" y="7696394"/>
            <a:ext cx="1324672" cy="2490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151695" y="7594600"/>
            <a:ext cx="1926700" cy="457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813949" y="8364931"/>
            <a:ext cx="683691" cy="4361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4865992" y="8402548"/>
            <a:ext cx="828903" cy="3609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077504" y="8444232"/>
            <a:ext cx="1309623" cy="25653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://www.howardcomputers.com/" TargetMode="External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20" Type="http://schemas.openxmlformats.org/officeDocument/2006/relationships/image" Target="../media/image32.png"/><Relationship Id="rId21" Type="http://schemas.openxmlformats.org/officeDocument/2006/relationships/image" Target="../media/image33.png"/><Relationship Id="rId22" Type="http://schemas.openxmlformats.org/officeDocument/2006/relationships/image" Target="../media/image34.png"/><Relationship Id="rId23" Type="http://schemas.openxmlformats.org/officeDocument/2006/relationships/image" Target="../media/image35.png"/><Relationship Id="rId24" Type="http://schemas.openxmlformats.org/officeDocument/2006/relationships/image" Target="../media/image36.png"/><Relationship Id="rId25" Type="http://schemas.openxmlformats.org/officeDocument/2006/relationships/image" Target="../media/image37.png"/><Relationship Id="rId26" Type="http://schemas.openxmlformats.org/officeDocument/2006/relationships/image" Target="../media/image38.png"/><Relationship Id="rId27" Type="http://schemas.openxmlformats.org/officeDocument/2006/relationships/image" Target="../media/image39.png"/><Relationship Id="rId28" Type="http://schemas.openxmlformats.org/officeDocument/2006/relationships/image" Target="../media/image40.png"/><Relationship Id="rId29" Type="http://schemas.openxmlformats.org/officeDocument/2006/relationships/image" Target="../media/image41.png"/><Relationship Id="rId30" Type="http://schemas.openxmlformats.org/officeDocument/2006/relationships/image" Target="../media/image42.png"/><Relationship Id="rId31" Type="http://schemas.openxmlformats.org/officeDocument/2006/relationships/image" Target="../media/image43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8" Type="http://schemas.openxmlformats.org/officeDocument/2006/relationships/image" Target="../media/image30.png"/><Relationship Id="rId19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howardcomputers.com/howardinteractive" TargetMode="Externa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307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86274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6350">
            <a:solidFill>
              <a:srgbClr val="3C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142425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6350">
            <a:solidFill>
              <a:srgbClr val="3C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0217" y="3328399"/>
            <a:ext cx="3335020" cy="232410"/>
          </a:xfrm>
          <a:custGeom>
            <a:avLst/>
            <a:gdLst/>
            <a:ahLst/>
            <a:cxnLst/>
            <a:rect l="l" t="t" r="r" b="b"/>
            <a:pathLst>
              <a:path w="3335020" h="232410">
                <a:moveTo>
                  <a:pt x="3334740" y="0"/>
                </a:moveTo>
                <a:lnTo>
                  <a:pt x="0" y="0"/>
                </a:lnTo>
                <a:lnTo>
                  <a:pt x="127000" y="232079"/>
                </a:lnTo>
                <a:lnTo>
                  <a:pt x="3334740" y="232079"/>
                </a:lnTo>
                <a:lnTo>
                  <a:pt x="3334740" y="0"/>
                </a:lnTo>
                <a:close/>
              </a:path>
            </a:pathLst>
          </a:custGeom>
          <a:solidFill>
            <a:srgbClr val="3C7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2122" y="3368237"/>
            <a:ext cx="2044064" cy="1280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Gotham Narrow"/>
                <a:cs typeface="Gotham Narrow"/>
              </a:rPr>
              <a:t>A </a:t>
            </a:r>
            <a:r>
              <a:rPr sz="1000" b="1" dirty="0">
                <a:solidFill>
                  <a:srgbClr val="FFFFFF"/>
                </a:solidFill>
                <a:latin typeface="Gotham Narrow"/>
                <a:cs typeface="Gotham Narrow"/>
              </a:rPr>
              <a:t>|</a:t>
            </a:r>
            <a:r>
              <a:rPr sz="1000" b="1" spc="-105" dirty="0">
                <a:solidFill>
                  <a:srgbClr val="FFFFFF"/>
                </a:solidFill>
                <a:latin typeface="Gotham Narrow"/>
                <a:cs typeface="Gotham Narrow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Gotham Narrow"/>
                <a:cs typeface="Gotham Narrow"/>
              </a:rPr>
              <a:t>KIOSK</a:t>
            </a:r>
            <a:endParaRPr sz="1000">
              <a:latin typeface="Gotham Narrow"/>
              <a:cs typeface="Gotham Narrow"/>
            </a:endParaRPr>
          </a:p>
          <a:p>
            <a:pPr marL="157480" indent="-95885">
              <a:lnSpc>
                <a:spcPct val="100000"/>
              </a:lnSpc>
              <a:spcBef>
                <a:spcPts val="1035"/>
              </a:spcBef>
              <a:buClr>
                <a:srgbClr val="3C72B8"/>
              </a:buClr>
              <a:buAutoNum type="arabicPeriod"/>
              <a:tabLst>
                <a:tab pos="158115" algn="l"/>
              </a:tabLst>
            </a:pP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BILL</a:t>
            </a:r>
            <a:r>
              <a:rPr sz="900" b="1" spc="-120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35" dirty="0">
                <a:solidFill>
                  <a:srgbClr val="6D6E71"/>
                </a:solidFill>
                <a:latin typeface="Gotham Narrow"/>
                <a:cs typeface="Gotham Narrow"/>
              </a:rPr>
              <a:t>PAYMENT</a:t>
            </a:r>
            <a:endParaRPr sz="900">
              <a:latin typeface="Gotham Narrow"/>
              <a:cs typeface="Gotham Narrow"/>
            </a:endParaRPr>
          </a:p>
          <a:p>
            <a:pPr marL="176530" indent="-114935">
              <a:lnSpc>
                <a:spcPct val="100000"/>
              </a:lnSpc>
              <a:spcBef>
                <a:spcPts val="15"/>
              </a:spcBef>
              <a:buClr>
                <a:srgbClr val="3C72B8"/>
              </a:buClr>
              <a:buAutoNum type="arabicPeriod"/>
              <a:tabLst>
                <a:tab pos="177165" algn="l"/>
              </a:tabLst>
            </a:pP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POINT </a:t>
            </a:r>
            <a:r>
              <a:rPr sz="900" b="1" dirty="0">
                <a:solidFill>
                  <a:srgbClr val="6D6E71"/>
                </a:solidFill>
                <a:latin typeface="Gotham Narrow"/>
                <a:cs typeface="Gotham Narrow"/>
              </a:rPr>
              <a:t>OF</a:t>
            </a:r>
            <a:r>
              <a:rPr sz="900" b="1" spc="-150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20" dirty="0">
                <a:solidFill>
                  <a:srgbClr val="6D6E71"/>
                </a:solidFill>
                <a:latin typeface="Gotham Narrow"/>
                <a:cs typeface="Gotham Narrow"/>
              </a:rPr>
              <a:t>SALE</a:t>
            </a:r>
            <a:endParaRPr sz="900">
              <a:latin typeface="Gotham Narrow"/>
              <a:cs typeface="Gotham Narrow"/>
            </a:endParaRPr>
          </a:p>
          <a:p>
            <a:pPr marL="175895" indent="-114300">
              <a:lnSpc>
                <a:spcPct val="100000"/>
              </a:lnSpc>
              <a:spcBef>
                <a:spcPts val="15"/>
              </a:spcBef>
              <a:buClr>
                <a:srgbClr val="3C72B8"/>
              </a:buClr>
              <a:buAutoNum type="arabicPeriod"/>
              <a:tabLst>
                <a:tab pos="176530" algn="l"/>
              </a:tabLst>
            </a:pPr>
            <a:r>
              <a:rPr sz="900" b="1" spc="-15" dirty="0">
                <a:solidFill>
                  <a:srgbClr val="6D6E71"/>
                </a:solidFill>
                <a:latin typeface="Gotham Narrow"/>
                <a:cs typeface="Gotham Narrow"/>
              </a:rPr>
              <a:t>HUMAN</a:t>
            </a:r>
            <a:r>
              <a:rPr sz="900" b="1" spc="-95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15" dirty="0">
                <a:solidFill>
                  <a:srgbClr val="6D6E71"/>
                </a:solidFill>
                <a:latin typeface="Gotham Narrow"/>
                <a:cs typeface="Gotham Narrow"/>
              </a:rPr>
              <a:t>RESOURCES</a:t>
            </a:r>
            <a:endParaRPr sz="900">
              <a:latin typeface="Gotham Narrow"/>
              <a:cs typeface="Gotham Narrow"/>
            </a:endParaRPr>
          </a:p>
          <a:p>
            <a:pPr marL="183515" indent="-121920">
              <a:lnSpc>
                <a:spcPct val="100000"/>
              </a:lnSpc>
              <a:spcBef>
                <a:spcPts val="15"/>
              </a:spcBef>
              <a:buClr>
                <a:srgbClr val="3C72B8"/>
              </a:buClr>
              <a:buAutoNum type="arabicPeriod"/>
              <a:tabLst>
                <a:tab pos="184150" algn="l"/>
              </a:tabLst>
            </a:pPr>
            <a:r>
              <a:rPr sz="900" b="1" spc="-15" dirty="0">
                <a:solidFill>
                  <a:srgbClr val="6D6E71"/>
                </a:solidFill>
                <a:latin typeface="Gotham Narrow"/>
                <a:cs typeface="Gotham Narrow"/>
              </a:rPr>
              <a:t>TICKETING</a:t>
            </a:r>
            <a:endParaRPr sz="900">
              <a:latin typeface="Gotham Narrow"/>
              <a:cs typeface="Gotham Narrow"/>
            </a:endParaRPr>
          </a:p>
          <a:p>
            <a:pPr marL="177165" indent="-115570">
              <a:lnSpc>
                <a:spcPct val="100000"/>
              </a:lnSpc>
              <a:spcBef>
                <a:spcPts val="15"/>
              </a:spcBef>
              <a:buClr>
                <a:srgbClr val="3C72B8"/>
              </a:buClr>
              <a:buAutoNum type="arabicPeriod"/>
              <a:tabLst>
                <a:tab pos="177800" algn="l"/>
              </a:tabLst>
            </a:pPr>
            <a:r>
              <a:rPr sz="900" b="1" spc="-20" dirty="0">
                <a:solidFill>
                  <a:srgbClr val="6D6E71"/>
                </a:solidFill>
                <a:latin typeface="Gotham Narrow"/>
                <a:cs typeface="Gotham Narrow"/>
              </a:rPr>
              <a:t>HEALTHCARE</a:t>
            </a:r>
            <a:r>
              <a:rPr sz="900" b="1" spc="-105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15" dirty="0">
                <a:solidFill>
                  <a:srgbClr val="6D6E71"/>
                </a:solidFill>
                <a:latin typeface="Gotham Narrow"/>
                <a:cs typeface="Gotham Narrow"/>
              </a:rPr>
              <a:t>CHECK-IN/INSURANCE</a:t>
            </a:r>
            <a:endParaRPr sz="900">
              <a:latin typeface="Gotham Narrow"/>
              <a:cs typeface="Gotham Narrow"/>
            </a:endParaRPr>
          </a:p>
          <a:p>
            <a:pPr marL="180975" indent="-119380">
              <a:lnSpc>
                <a:spcPct val="100000"/>
              </a:lnSpc>
              <a:spcBef>
                <a:spcPts val="15"/>
              </a:spcBef>
              <a:buClr>
                <a:srgbClr val="3C72B8"/>
              </a:buClr>
              <a:buAutoNum type="arabicPeriod"/>
              <a:tabLst>
                <a:tab pos="181610" algn="l"/>
              </a:tabLst>
            </a:pPr>
            <a:r>
              <a:rPr sz="900" b="1" spc="-25" dirty="0">
                <a:solidFill>
                  <a:srgbClr val="6D6E71"/>
                </a:solidFill>
                <a:latin typeface="Gotham Narrow"/>
                <a:cs typeface="Gotham Narrow"/>
              </a:rPr>
              <a:t>WAYFINDING</a:t>
            </a:r>
            <a:endParaRPr sz="900">
              <a:latin typeface="Gotham Narrow"/>
              <a:cs typeface="Gotham Narrow"/>
            </a:endParaRPr>
          </a:p>
          <a:p>
            <a:pPr marL="165735" indent="-104139">
              <a:lnSpc>
                <a:spcPct val="100000"/>
              </a:lnSpc>
              <a:spcBef>
                <a:spcPts val="15"/>
              </a:spcBef>
              <a:buClr>
                <a:srgbClr val="3C72B8"/>
              </a:buClr>
              <a:buAutoNum type="arabicPeriod"/>
              <a:tabLst>
                <a:tab pos="166370" algn="l"/>
              </a:tabLst>
            </a:pPr>
            <a:r>
              <a:rPr sz="900" b="1" spc="-15" dirty="0">
                <a:solidFill>
                  <a:srgbClr val="6D6E71"/>
                </a:solidFill>
                <a:latin typeface="Gotham Narrow"/>
                <a:cs typeface="Gotham Narrow"/>
              </a:rPr>
              <a:t>MANY</a:t>
            </a:r>
            <a:r>
              <a:rPr sz="900" b="1" spc="-120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MORE!</a:t>
            </a:r>
            <a:endParaRPr sz="900">
              <a:latin typeface="Gotham Narrow"/>
              <a:cs typeface="Gotham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0217" y="4789634"/>
            <a:ext cx="3335020" cy="232410"/>
          </a:xfrm>
          <a:custGeom>
            <a:avLst/>
            <a:gdLst/>
            <a:ahLst/>
            <a:cxnLst/>
            <a:rect l="l" t="t" r="r" b="b"/>
            <a:pathLst>
              <a:path w="3335020" h="232410">
                <a:moveTo>
                  <a:pt x="3334740" y="0"/>
                </a:moveTo>
                <a:lnTo>
                  <a:pt x="0" y="0"/>
                </a:lnTo>
                <a:lnTo>
                  <a:pt x="127000" y="232079"/>
                </a:lnTo>
                <a:lnTo>
                  <a:pt x="3334740" y="232079"/>
                </a:lnTo>
                <a:lnTo>
                  <a:pt x="3334740" y="0"/>
                </a:lnTo>
                <a:close/>
              </a:path>
            </a:pathLst>
          </a:custGeom>
          <a:solidFill>
            <a:srgbClr val="D44C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2122" y="4825403"/>
            <a:ext cx="1855470" cy="1145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Gotham Narrow"/>
                <a:cs typeface="Gotham Narrow"/>
              </a:rPr>
              <a:t>B | </a:t>
            </a:r>
            <a:r>
              <a:rPr sz="1000" b="1" spc="-5" dirty="0">
                <a:solidFill>
                  <a:srgbClr val="FFFFFF"/>
                </a:solidFill>
                <a:latin typeface="Gotham Narrow"/>
                <a:cs typeface="Gotham Narrow"/>
              </a:rPr>
              <a:t>AUDIO </a:t>
            </a:r>
            <a:r>
              <a:rPr sz="1000" b="1" spc="-10" dirty="0">
                <a:solidFill>
                  <a:srgbClr val="FFFFFF"/>
                </a:solidFill>
                <a:latin typeface="Gotham Narrow"/>
                <a:cs typeface="Gotham Narrow"/>
              </a:rPr>
              <a:t>VISUAL</a:t>
            </a:r>
            <a:r>
              <a:rPr sz="1000" b="1" spc="-95" dirty="0">
                <a:solidFill>
                  <a:srgbClr val="FFFFFF"/>
                </a:solidFill>
                <a:latin typeface="Gotham Narrow"/>
                <a:cs typeface="Gotham Narrow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Gotham Narrow"/>
                <a:cs typeface="Gotham Narrow"/>
              </a:rPr>
              <a:t>SOLUTIONS</a:t>
            </a:r>
            <a:endParaRPr sz="1000">
              <a:latin typeface="Gotham Narrow"/>
              <a:cs typeface="Gotham Narrow"/>
            </a:endParaRPr>
          </a:p>
          <a:p>
            <a:pPr marL="161290" indent="-99695">
              <a:lnSpc>
                <a:spcPct val="100000"/>
              </a:lnSpc>
              <a:spcBef>
                <a:spcPts val="1070"/>
              </a:spcBef>
              <a:buClr>
                <a:srgbClr val="D44C20"/>
              </a:buClr>
              <a:buAutoNum type="arabicPeriod"/>
              <a:tabLst>
                <a:tab pos="161925" algn="l"/>
              </a:tabLst>
            </a:pPr>
            <a:r>
              <a:rPr sz="900" b="1" spc="-5" dirty="0">
                <a:solidFill>
                  <a:srgbClr val="6D6E71"/>
                </a:solidFill>
                <a:latin typeface="Gotham Narrow"/>
                <a:cs typeface="Gotham Narrow"/>
              </a:rPr>
              <a:t>CONFERENCE </a:t>
            </a:r>
            <a:r>
              <a:rPr sz="900" b="1" dirty="0">
                <a:solidFill>
                  <a:srgbClr val="6D6E71"/>
                </a:solidFill>
                <a:latin typeface="Gotham Narrow"/>
                <a:cs typeface="Gotham Narrow"/>
              </a:rPr>
              <a:t>ROOM</a:t>
            </a:r>
            <a:r>
              <a:rPr sz="900" b="1" spc="-25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SOLUTIONS</a:t>
            </a:r>
            <a:endParaRPr sz="900">
              <a:latin typeface="Gotham Narrow"/>
              <a:cs typeface="Gotham Narrow"/>
            </a:endParaRPr>
          </a:p>
          <a:p>
            <a:pPr marL="180340" indent="-118745">
              <a:lnSpc>
                <a:spcPct val="100000"/>
              </a:lnSpc>
              <a:spcBef>
                <a:spcPts val="20"/>
              </a:spcBef>
              <a:buClr>
                <a:srgbClr val="D44C20"/>
              </a:buClr>
              <a:buAutoNum type="arabicPeriod"/>
              <a:tabLst>
                <a:tab pos="180975" algn="l"/>
              </a:tabLst>
            </a:pPr>
            <a:r>
              <a:rPr sz="900" b="1" spc="-5" dirty="0">
                <a:solidFill>
                  <a:srgbClr val="6D6E71"/>
                </a:solidFill>
                <a:latin typeface="Gotham Narrow"/>
                <a:cs typeface="Gotham Narrow"/>
              </a:rPr>
              <a:t>CONTROL </a:t>
            </a:r>
            <a:r>
              <a:rPr sz="900" b="1" dirty="0">
                <a:solidFill>
                  <a:srgbClr val="6D6E71"/>
                </a:solidFill>
                <a:latin typeface="Gotham Narrow"/>
                <a:cs typeface="Gotham Narrow"/>
              </a:rPr>
              <a:t>ROOM</a:t>
            </a:r>
            <a:r>
              <a:rPr sz="900" b="1" spc="-50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SOLUTIONS</a:t>
            </a:r>
            <a:endParaRPr sz="900">
              <a:latin typeface="Gotham Narrow"/>
              <a:cs typeface="Gotham Narrow"/>
            </a:endParaRPr>
          </a:p>
          <a:p>
            <a:pPr marL="179705" indent="-118110">
              <a:lnSpc>
                <a:spcPct val="100000"/>
              </a:lnSpc>
              <a:spcBef>
                <a:spcPts val="20"/>
              </a:spcBef>
              <a:buClr>
                <a:srgbClr val="D44C20"/>
              </a:buClr>
              <a:buAutoNum type="arabicPeriod"/>
              <a:tabLst>
                <a:tab pos="180340" algn="l"/>
              </a:tabLst>
            </a:pP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PROJECTORS</a:t>
            </a:r>
            <a:endParaRPr sz="900">
              <a:latin typeface="Gotham Narrow"/>
              <a:cs typeface="Gotham Narrow"/>
            </a:endParaRPr>
          </a:p>
          <a:p>
            <a:pPr marL="186690" indent="-125095">
              <a:lnSpc>
                <a:spcPct val="100000"/>
              </a:lnSpc>
              <a:spcBef>
                <a:spcPts val="20"/>
              </a:spcBef>
              <a:buClr>
                <a:srgbClr val="D44C20"/>
              </a:buClr>
              <a:buAutoNum type="arabicPeriod"/>
              <a:tabLst>
                <a:tab pos="187325" algn="l"/>
              </a:tabLst>
            </a:pP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PROJECTOR</a:t>
            </a:r>
            <a:r>
              <a:rPr sz="900" b="1" spc="-85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5" dirty="0">
                <a:solidFill>
                  <a:srgbClr val="6D6E71"/>
                </a:solidFill>
                <a:latin typeface="Gotham Narrow"/>
                <a:cs typeface="Gotham Narrow"/>
              </a:rPr>
              <a:t>SCREENS</a:t>
            </a:r>
            <a:endParaRPr sz="900">
              <a:latin typeface="Gotham Narrow"/>
              <a:cs typeface="Gotham Narrow"/>
            </a:endParaRPr>
          </a:p>
          <a:p>
            <a:pPr marL="180340" indent="-118745">
              <a:lnSpc>
                <a:spcPct val="100000"/>
              </a:lnSpc>
              <a:spcBef>
                <a:spcPts val="20"/>
              </a:spcBef>
              <a:buClr>
                <a:srgbClr val="D44C20"/>
              </a:buClr>
              <a:buAutoNum type="arabicPeriod"/>
              <a:tabLst>
                <a:tab pos="180975" algn="l"/>
              </a:tabLst>
            </a:pPr>
            <a:r>
              <a:rPr sz="900" b="1" spc="-5" dirty="0">
                <a:solidFill>
                  <a:srgbClr val="6D6E71"/>
                </a:solidFill>
                <a:latin typeface="Gotham Narrow"/>
                <a:cs typeface="Gotham Narrow"/>
              </a:rPr>
              <a:t>AUDIO</a:t>
            </a:r>
            <a:r>
              <a:rPr sz="900" b="1" spc="-60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SOLUTIONS</a:t>
            </a:r>
            <a:endParaRPr sz="900">
              <a:latin typeface="Gotham Narrow"/>
              <a:cs typeface="Gotham Narrow"/>
            </a:endParaRPr>
          </a:p>
          <a:p>
            <a:pPr marL="184785" indent="-123189">
              <a:lnSpc>
                <a:spcPct val="100000"/>
              </a:lnSpc>
              <a:spcBef>
                <a:spcPts val="20"/>
              </a:spcBef>
              <a:buClr>
                <a:srgbClr val="D44C20"/>
              </a:buClr>
              <a:buAutoNum type="arabicPeriod"/>
              <a:tabLst>
                <a:tab pos="185420" algn="l"/>
              </a:tabLst>
            </a:pPr>
            <a:r>
              <a:rPr sz="900" b="1" spc="-5" dirty="0">
                <a:solidFill>
                  <a:srgbClr val="6D6E71"/>
                </a:solidFill>
                <a:latin typeface="Gotham Narrow"/>
                <a:cs typeface="Gotham Narrow"/>
              </a:rPr>
              <a:t>CONTROL</a:t>
            </a:r>
            <a:r>
              <a:rPr sz="900" b="1" spc="-90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20" dirty="0">
                <a:solidFill>
                  <a:srgbClr val="6D6E71"/>
                </a:solidFill>
                <a:latin typeface="Gotham Narrow"/>
                <a:cs typeface="Gotham Narrow"/>
              </a:rPr>
              <a:t>SYSTEMS</a:t>
            </a:r>
            <a:endParaRPr sz="900">
              <a:latin typeface="Gotham Narrow"/>
              <a:cs typeface="Gotham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1004" y="1628968"/>
            <a:ext cx="2356485" cy="1252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210" indent="-143510">
              <a:lnSpc>
                <a:spcPts val="1260"/>
              </a:lnSpc>
              <a:buAutoNum type="alphaUcPeriod"/>
              <a:tabLst>
                <a:tab pos="156845" algn="l"/>
              </a:tabLst>
            </a:pPr>
            <a:r>
              <a:rPr sz="1100" spc="20" dirty="0">
                <a:solidFill>
                  <a:srgbClr val="3C72B8"/>
                </a:solidFill>
                <a:latin typeface="GothamXNarrow-Medium"/>
                <a:cs typeface="GothamXNarrow-Medium"/>
              </a:rPr>
              <a:t>KIOSK</a:t>
            </a:r>
            <a:endParaRPr sz="1100">
              <a:latin typeface="GothamXNarrow-Medium"/>
              <a:cs typeface="GothamXNarrow-Medium"/>
            </a:endParaRPr>
          </a:p>
          <a:p>
            <a:pPr marL="151130" indent="-138430">
              <a:lnSpc>
                <a:spcPts val="1200"/>
              </a:lnSpc>
              <a:buAutoNum type="alphaUcPeriod"/>
              <a:tabLst>
                <a:tab pos="151765" algn="l"/>
              </a:tabLst>
            </a:pPr>
            <a:r>
              <a:rPr sz="1100" spc="15" dirty="0">
                <a:solidFill>
                  <a:srgbClr val="D44C20"/>
                </a:solidFill>
                <a:latin typeface="GothamXNarrow-Medium"/>
                <a:cs typeface="GothamXNarrow-Medium"/>
              </a:rPr>
              <a:t>AUDIO VISUAL</a:t>
            </a:r>
            <a:r>
              <a:rPr sz="1100" spc="45" dirty="0">
                <a:solidFill>
                  <a:srgbClr val="D44C20"/>
                </a:solidFill>
                <a:latin typeface="GothamXNarrow-Medium"/>
                <a:cs typeface="GothamXNarrow-Medium"/>
              </a:rPr>
              <a:t> </a:t>
            </a:r>
            <a:r>
              <a:rPr sz="1100" spc="20" dirty="0">
                <a:solidFill>
                  <a:srgbClr val="D44C20"/>
                </a:solidFill>
                <a:latin typeface="GothamXNarrow-Medium"/>
                <a:cs typeface="GothamXNarrow-Medium"/>
              </a:rPr>
              <a:t>SOLUTIONS</a:t>
            </a:r>
            <a:endParaRPr sz="1100">
              <a:latin typeface="GothamXNarrow-Medium"/>
              <a:cs typeface="GothamXNarrow-Medium"/>
            </a:endParaRPr>
          </a:p>
          <a:p>
            <a:pPr marL="147955" indent="-135255">
              <a:lnSpc>
                <a:spcPts val="1200"/>
              </a:lnSpc>
              <a:buAutoNum type="alphaUcPeriod"/>
              <a:tabLst>
                <a:tab pos="148590" algn="l"/>
              </a:tabLst>
            </a:pPr>
            <a:r>
              <a:rPr sz="1100" spc="10" dirty="0">
                <a:solidFill>
                  <a:srgbClr val="005CAB"/>
                </a:solidFill>
                <a:latin typeface="GothamXNarrow-Medium"/>
                <a:cs typeface="GothamXNarrow-Medium"/>
              </a:rPr>
              <a:t>DIGITAL</a:t>
            </a:r>
            <a:r>
              <a:rPr sz="1100" spc="-20" dirty="0">
                <a:solidFill>
                  <a:srgbClr val="005CAB"/>
                </a:solidFill>
                <a:latin typeface="GothamXNarrow-Medium"/>
                <a:cs typeface="GothamXNarrow-Medium"/>
              </a:rPr>
              <a:t> </a:t>
            </a:r>
            <a:r>
              <a:rPr sz="1100" spc="20" dirty="0">
                <a:solidFill>
                  <a:srgbClr val="005CAB"/>
                </a:solidFill>
                <a:latin typeface="GothamXNarrow-Medium"/>
                <a:cs typeface="GothamXNarrow-Medium"/>
              </a:rPr>
              <a:t>SIGNAGE</a:t>
            </a:r>
            <a:endParaRPr sz="1100">
              <a:latin typeface="GothamXNarrow-Medium"/>
              <a:cs typeface="GothamXNarrow-Medium"/>
            </a:endParaRPr>
          </a:p>
          <a:p>
            <a:pPr marL="154305" indent="-141605">
              <a:lnSpc>
                <a:spcPts val="1200"/>
              </a:lnSpc>
              <a:buAutoNum type="alphaUcPeriod"/>
              <a:tabLst>
                <a:tab pos="154940" algn="l"/>
              </a:tabLst>
            </a:pPr>
            <a:r>
              <a:rPr sz="1100" spc="20" dirty="0">
                <a:solidFill>
                  <a:srgbClr val="00997B"/>
                </a:solidFill>
                <a:latin typeface="GothamXNarrow-Medium"/>
                <a:cs typeface="GothamXNarrow-Medium"/>
              </a:rPr>
              <a:t>SECURITY</a:t>
            </a:r>
            <a:endParaRPr sz="1100">
              <a:latin typeface="GothamXNarrow-Medium"/>
              <a:cs typeface="GothamXNarrow-Medium"/>
            </a:endParaRPr>
          </a:p>
          <a:p>
            <a:pPr marL="144145" indent="-131445">
              <a:lnSpc>
                <a:spcPts val="1200"/>
              </a:lnSpc>
              <a:buAutoNum type="alphaUcPeriod"/>
              <a:tabLst>
                <a:tab pos="144780" algn="l"/>
              </a:tabLst>
            </a:pPr>
            <a:r>
              <a:rPr sz="1100" spc="15" dirty="0">
                <a:solidFill>
                  <a:srgbClr val="E5AC4F"/>
                </a:solidFill>
                <a:latin typeface="GothamXNarrow-Medium"/>
                <a:cs typeface="GothamXNarrow-Medium"/>
              </a:rPr>
              <a:t>VIRTUALIZATION </a:t>
            </a:r>
            <a:r>
              <a:rPr sz="1100" dirty="0">
                <a:solidFill>
                  <a:srgbClr val="E5AC4F"/>
                </a:solidFill>
                <a:latin typeface="GothamXNarrow-Medium"/>
                <a:cs typeface="GothamXNarrow-Medium"/>
              </a:rPr>
              <a:t>&amp; </a:t>
            </a:r>
            <a:r>
              <a:rPr sz="1100" spc="10" dirty="0">
                <a:solidFill>
                  <a:srgbClr val="E5AC4F"/>
                </a:solidFill>
                <a:latin typeface="GothamXNarrow-Medium"/>
                <a:cs typeface="GothamXNarrow-Medium"/>
              </a:rPr>
              <a:t>CLOUD</a:t>
            </a:r>
            <a:r>
              <a:rPr sz="1100" spc="120" dirty="0">
                <a:solidFill>
                  <a:srgbClr val="E5AC4F"/>
                </a:solidFill>
                <a:latin typeface="GothamXNarrow-Medium"/>
                <a:cs typeface="GothamXNarrow-Medium"/>
              </a:rPr>
              <a:t> </a:t>
            </a:r>
            <a:r>
              <a:rPr sz="1100" spc="20" dirty="0">
                <a:solidFill>
                  <a:srgbClr val="E5AC4F"/>
                </a:solidFill>
                <a:latin typeface="GothamXNarrow-Medium"/>
                <a:cs typeface="GothamXNarrow-Medium"/>
              </a:rPr>
              <a:t>SERVICES</a:t>
            </a:r>
            <a:endParaRPr sz="1100">
              <a:latin typeface="GothamXNarrow-Medium"/>
              <a:cs typeface="GothamXNarrow-Medium"/>
            </a:endParaRPr>
          </a:p>
          <a:p>
            <a:pPr marL="161290" indent="-148590">
              <a:lnSpc>
                <a:spcPts val="1200"/>
              </a:lnSpc>
              <a:buAutoNum type="alphaUcPeriod"/>
              <a:tabLst>
                <a:tab pos="161925" algn="l"/>
              </a:tabLst>
            </a:pPr>
            <a:r>
              <a:rPr sz="1100" spc="15" dirty="0">
                <a:solidFill>
                  <a:srgbClr val="2B7988"/>
                </a:solidFill>
                <a:latin typeface="GothamXNarrow-Medium"/>
                <a:cs typeface="GothamXNarrow-Medium"/>
              </a:rPr>
              <a:t>NETWORK </a:t>
            </a:r>
            <a:r>
              <a:rPr sz="1100" dirty="0">
                <a:solidFill>
                  <a:srgbClr val="2B7988"/>
                </a:solidFill>
                <a:latin typeface="GothamXNarrow-Medium"/>
                <a:cs typeface="GothamXNarrow-Medium"/>
              </a:rPr>
              <a:t>&amp; </a:t>
            </a:r>
            <a:r>
              <a:rPr sz="1100" spc="10" dirty="0">
                <a:solidFill>
                  <a:srgbClr val="2B7988"/>
                </a:solidFill>
                <a:latin typeface="GothamXNarrow-Medium"/>
                <a:cs typeface="GothamXNarrow-Medium"/>
              </a:rPr>
              <a:t>SYSTEMS</a:t>
            </a:r>
            <a:r>
              <a:rPr sz="1100" spc="120" dirty="0">
                <a:solidFill>
                  <a:srgbClr val="2B7988"/>
                </a:solidFill>
                <a:latin typeface="GothamXNarrow-Medium"/>
                <a:cs typeface="GothamXNarrow-Medium"/>
              </a:rPr>
              <a:t> </a:t>
            </a:r>
            <a:r>
              <a:rPr sz="1100" spc="20" dirty="0">
                <a:solidFill>
                  <a:srgbClr val="2B7988"/>
                </a:solidFill>
                <a:latin typeface="GothamXNarrow-Medium"/>
                <a:cs typeface="GothamXNarrow-Medium"/>
              </a:rPr>
              <a:t>INFRASTRUCTURE</a:t>
            </a:r>
            <a:endParaRPr sz="1100">
              <a:latin typeface="GothamXNarrow-Medium"/>
              <a:cs typeface="GothamXNarrow-Medium"/>
            </a:endParaRPr>
          </a:p>
          <a:p>
            <a:pPr marL="156210" indent="-143510">
              <a:lnSpc>
                <a:spcPts val="1200"/>
              </a:lnSpc>
              <a:buAutoNum type="alphaUcPeriod"/>
              <a:tabLst>
                <a:tab pos="156845" algn="l"/>
              </a:tabLst>
            </a:pPr>
            <a:r>
              <a:rPr sz="1100" spc="10" dirty="0">
                <a:solidFill>
                  <a:srgbClr val="C41A35"/>
                </a:solidFill>
                <a:latin typeface="GothamXNarrow-Medium"/>
                <a:cs typeface="GothamXNarrow-Medium"/>
              </a:rPr>
              <a:t>HARDWARE </a:t>
            </a:r>
            <a:r>
              <a:rPr sz="1100" dirty="0">
                <a:solidFill>
                  <a:srgbClr val="C41A35"/>
                </a:solidFill>
                <a:latin typeface="GothamXNarrow-Medium"/>
                <a:cs typeface="GothamXNarrow-Medium"/>
              </a:rPr>
              <a:t>&amp;</a:t>
            </a:r>
            <a:r>
              <a:rPr sz="1100" spc="60" dirty="0">
                <a:solidFill>
                  <a:srgbClr val="C41A35"/>
                </a:solidFill>
                <a:latin typeface="GothamXNarrow-Medium"/>
                <a:cs typeface="GothamXNarrow-Medium"/>
              </a:rPr>
              <a:t> </a:t>
            </a:r>
            <a:r>
              <a:rPr sz="1100" spc="15" dirty="0">
                <a:solidFill>
                  <a:srgbClr val="C41A35"/>
                </a:solidFill>
                <a:latin typeface="GothamXNarrow-Medium"/>
                <a:cs typeface="GothamXNarrow-Medium"/>
              </a:rPr>
              <a:t>ACCESSORIES</a:t>
            </a:r>
            <a:endParaRPr sz="1100">
              <a:latin typeface="GothamXNarrow-Medium"/>
              <a:cs typeface="GothamXNarrow-Medium"/>
            </a:endParaRPr>
          </a:p>
          <a:p>
            <a:pPr marL="156845" indent="-144145">
              <a:lnSpc>
                <a:spcPts val="1260"/>
              </a:lnSpc>
              <a:buAutoNum type="alphaUcPeriod"/>
              <a:tabLst>
                <a:tab pos="157480" algn="l"/>
              </a:tabLst>
            </a:pPr>
            <a:r>
              <a:rPr sz="1100" spc="20" dirty="0">
                <a:solidFill>
                  <a:srgbClr val="2B92C1"/>
                </a:solidFill>
                <a:latin typeface="GothamXNarrow-Medium"/>
                <a:cs typeface="GothamXNarrow-Medium"/>
              </a:rPr>
              <a:t>SERVICE, SUPPORT </a:t>
            </a:r>
            <a:r>
              <a:rPr sz="1100" dirty="0">
                <a:solidFill>
                  <a:srgbClr val="2B92C1"/>
                </a:solidFill>
                <a:latin typeface="GothamXNarrow-Medium"/>
                <a:cs typeface="GothamXNarrow-Medium"/>
              </a:rPr>
              <a:t>&amp;</a:t>
            </a:r>
            <a:r>
              <a:rPr sz="1100" spc="65" dirty="0">
                <a:solidFill>
                  <a:srgbClr val="2B92C1"/>
                </a:solidFill>
                <a:latin typeface="GothamXNarrow-Medium"/>
                <a:cs typeface="GothamXNarrow-Medium"/>
              </a:rPr>
              <a:t> </a:t>
            </a:r>
            <a:r>
              <a:rPr sz="1100" spc="10" dirty="0">
                <a:solidFill>
                  <a:srgbClr val="2B92C1"/>
                </a:solidFill>
                <a:latin typeface="GothamXNarrow-Medium"/>
                <a:cs typeface="GothamXNarrow-Medium"/>
              </a:rPr>
              <a:t>INSTALLATION</a:t>
            </a:r>
            <a:endParaRPr sz="1100">
              <a:latin typeface="GothamXNarrow-Medium"/>
              <a:cs typeface="GothamXNarrow-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64779" y="1523159"/>
            <a:ext cx="904240" cy="139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1445">
              <a:lnSpc>
                <a:spcPct val="163200"/>
              </a:lnSpc>
            </a:pPr>
            <a:r>
              <a:rPr sz="1100" b="1" spc="-5" dirty="0">
                <a:solidFill>
                  <a:srgbClr val="005CAB"/>
                </a:solidFill>
                <a:latin typeface="Gotham Narrow"/>
                <a:cs typeface="Gotham Narrow"/>
              </a:rPr>
              <a:t>INSIDE</a:t>
            </a:r>
            <a:r>
              <a:rPr sz="1100" b="1" spc="-75" dirty="0">
                <a:solidFill>
                  <a:srgbClr val="005CAB"/>
                </a:solidFill>
                <a:latin typeface="Gotham Narrow"/>
                <a:cs typeface="Gotham Narrow"/>
              </a:rPr>
              <a:t> </a:t>
            </a:r>
            <a:r>
              <a:rPr sz="1100" b="1" spc="-5" dirty="0">
                <a:solidFill>
                  <a:srgbClr val="005CAB"/>
                </a:solidFill>
                <a:latin typeface="Gotham Narrow"/>
                <a:cs typeface="Gotham Narrow"/>
              </a:rPr>
              <a:t>REP:  OUTSIDE</a:t>
            </a:r>
            <a:r>
              <a:rPr sz="1100" b="1" spc="-100" dirty="0">
                <a:solidFill>
                  <a:srgbClr val="005CAB"/>
                </a:solidFill>
                <a:latin typeface="Gotham Narrow"/>
                <a:cs typeface="Gotham Narrow"/>
              </a:rPr>
              <a:t> </a:t>
            </a:r>
            <a:r>
              <a:rPr sz="1100" b="1" spc="-5" dirty="0">
                <a:solidFill>
                  <a:srgbClr val="005CAB"/>
                </a:solidFill>
                <a:latin typeface="Gotham Narrow"/>
                <a:cs typeface="Gotham Narrow"/>
              </a:rPr>
              <a:t>REP:</a:t>
            </a:r>
            <a:endParaRPr sz="1100">
              <a:latin typeface="Gotham Narrow"/>
              <a:cs typeface="Gotham Narrow"/>
            </a:endParaRPr>
          </a:p>
          <a:p>
            <a:pPr marL="402590" marR="5080" indent="-48895" algn="just">
              <a:lnSpc>
                <a:spcPct val="163100"/>
              </a:lnSpc>
            </a:pPr>
            <a:r>
              <a:rPr sz="1100" b="1" spc="-5" dirty="0">
                <a:solidFill>
                  <a:srgbClr val="005CAB"/>
                </a:solidFill>
                <a:latin typeface="Gotham Narrow"/>
                <a:cs typeface="Gotham Narrow"/>
              </a:rPr>
              <a:t>R</a:t>
            </a:r>
            <a:r>
              <a:rPr sz="1100" b="1" spc="-10" dirty="0">
                <a:solidFill>
                  <a:srgbClr val="005CAB"/>
                </a:solidFill>
                <a:latin typeface="Gotham Narrow"/>
                <a:cs typeface="Gotham Narrow"/>
              </a:rPr>
              <a:t>E</a:t>
            </a:r>
            <a:r>
              <a:rPr sz="1100" b="1" spc="5" dirty="0">
                <a:solidFill>
                  <a:srgbClr val="005CAB"/>
                </a:solidFill>
                <a:latin typeface="Gotham Narrow"/>
                <a:cs typeface="Gotham Narrow"/>
              </a:rPr>
              <a:t>GION:  </a:t>
            </a:r>
            <a:r>
              <a:rPr sz="1100" b="1" spc="-5" dirty="0">
                <a:solidFill>
                  <a:srgbClr val="005CAB"/>
                </a:solidFill>
                <a:latin typeface="Gotham Narrow"/>
                <a:cs typeface="Gotham Narrow"/>
              </a:rPr>
              <a:t>EMAIL:  </a:t>
            </a:r>
            <a:r>
              <a:rPr sz="1100" b="1" dirty="0">
                <a:solidFill>
                  <a:srgbClr val="005CAB"/>
                </a:solidFill>
                <a:latin typeface="Gotham Narrow"/>
                <a:cs typeface="Gotham Narrow"/>
              </a:rPr>
              <a:t>PHONE:</a:t>
            </a:r>
            <a:endParaRPr sz="1100">
              <a:latin typeface="Gotham Narrow"/>
              <a:cs typeface="Gotham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58967" y="1656918"/>
            <a:ext cx="1856739" cy="175895"/>
          </a:xfrm>
          <a:custGeom>
            <a:avLst/>
            <a:gdLst/>
            <a:ahLst/>
            <a:cxnLst/>
            <a:rect l="l" t="t" r="r" b="b"/>
            <a:pathLst>
              <a:path w="1856740" h="175894">
                <a:moveTo>
                  <a:pt x="0" y="175310"/>
                </a:moveTo>
                <a:lnTo>
                  <a:pt x="1856232" y="175310"/>
                </a:lnTo>
                <a:lnTo>
                  <a:pt x="1856232" y="0"/>
                </a:lnTo>
                <a:lnTo>
                  <a:pt x="0" y="0"/>
                </a:lnTo>
                <a:lnTo>
                  <a:pt x="0" y="175310"/>
                </a:lnTo>
                <a:close/>
              </a:path>
            </a:pathLst>
          </a:custGeom>
          <a:solidFill>
            <a:srgbClr val="E4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58967" y="1930374"/>
            <a:ext cx="1856739" cy="175895"/>
          </a:xfrm>
          <a:custGeom>
            <a:avLst/>
            <a:gdLst/>
            <a:ahLst/>
            <a:cxnLst/>
            <a:rect l="l" t="t" r="r" b="b"/>
            <a:pathLst>
              <a:path w="1856740" h="175894">
                <a:moveTo>
                  <a:pt x="0" y="175310"/>
                </a:moveTo>
                <a:lnTo>
                  <a:pt x="1856232" y="175310"/>
                </a:lnTo>
                <a:lnTo>
                  <a:pt x="1856232" y="0"/>
                </a:lnTo>
                <a:lnTo>
                  <a:pt x="0" y="0"/>
                </a:lnTo>
                <a:lnTo>
                  <a:pt x="0" y="175310"/>
                </a:lnTo>
                <a:close/>
              </a:path>
            </a:pathLst>
          </a:custGeom>
          <a:solidFill>
            <a:srgbClr val="E4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58967" y="2203818"/>
            <a:ext cx="1856739" cy="175895"/>
          </a:xfrm>
          <a:custGeom>
            <a:avLst/>
            <a:gdLst/>
            <a:ahLst/>
            <a:cxnLst/>
            <a:rect l="l" t="t" r="r" b="b"/>
            <a:pathLst>
              <a:path w="1856740" h="175894">
                <a:moveTo>
                  <a:pt x="0" y="175310"/>
                </a:moveTo>
                <a:lnTo>
                  <a:pt x="1856232" y="175310"/>
                </a:lnTo>
                <a:lnTo>
                  <a:pt x="1856232" y="0"/>
                </a:lnTo>
                <a:lnTo>
                  <a:pt x="0" y="0"/>
                </a:lnTo>
                <a:lnTo>
                  <a:pt x="0" y="175310"/>
                </a:lnTo>
                <a:close/>
              </a:path>
            </a:pathLst>
          </a:custGeom>
          <a:solidFill>
            <a:srgbClr val="E4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58967" y="2477274"/>
            <a:ext cx="1856739" cy="175895"/>
          </a:xfrm>
          <a:custGeom>
            <a:avLst/>
            <a:gdLst/>
            <a:ahLst/>
            <a:cxnLst/>
            <a:rect l="l" t="t" r="r" b="b"/>
            <a:pathLst>
              <a:path w="1856740" h="175894">
                <a:moveTo>
                  <a:pt x="0" y="175310"/>
                </a:moveTo>
                <a:lnTo>
                  <a:pt x="1856232" y="175310"/>
                </a:lnTo>
                <a:lnTo>
                  <a:pt x="1856232" y="0"/>
                </a:lnTo>
                <a:lnTo>
                  <a:pt x="0" y="0"/>
                </a:lnTo>
                <a:lnTo>
                  <a:pt x="0" y="175310"/>
                </a:lnTo>
                <a:close/>
              </a:path>
            </a:pathLst>
          </a:custGeom>
          <a:solidFill>
            <a:srgbClr val="E4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58967" y="2750731"/>
            <a:ext cx="1856739" cy="175895"/>
          </a:xfrm>
          <a:custGeom>
            <a:avLst/>
            <a:gdLst/>
            <a:ahLst/>
            <a:cxnLst/>
            <a:rect l="l" t="t" r="r" b="b"/>
            <a:pathLst>
              <a:path w="1856740" h="175894">
                <a:moveTo>
                  <a:pt x="0" y="175310"/>
                </a:moveTo>
                <a:lnTo>
                  <a:pt x="1856232" y="175310"/>
                </a:lnTo>
                <a:lnTo>
                  <a:pt x="1856232" y="0"/>
                </a:lnTo>
                <a:lnTo>
                  <a:pt x="0" y="0"/>
                </a:lnTo>
                <a:lnTo>
                  <a:pt x="0" y="175310"/>
                </a:lnTo>
                <a:close/>
              </a:path>
            </a:pathLst>
          </a:custGeom>
          <a:solidFill>
            <a:srgbClr val="E4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07458" y="3328399"/>
            <a:ext cx="3335020" cy="232410"/>
          </a:xfrm>
          <a:custGeom>
            <a:avLst/>
            <a:gdLst/>
            <a:ahLst/>
            <a:cxnLst/>
            <a:rect l="l" t="t" r="r" b="b"/>
            <a:pathLst>
              <a:path w="3335020" h="232410">
                <a:moveTo>
                  <a:pt x="3334740" y="0"/>
                </a:moveTo>
                <a:lnTo>
                  <a:pt x="0" y="0"/>
                </a:lnTo>
                <a:lnTo>
                  <a:pt x="0" y="232079"/>
                </a:lnTo>
                <a:lnTo>
                  <a:pt x="3220440" y="232079"/>
                </a:lnTo>
                <a:lnTo>
                  <a:pt x="3334740" y="0"/>
                </a:lnTo>
                <a:close/>
              </a:path>
            </a:pathLst>
          </a:custGeom>
          <a:solidFill>
            <a:srgbClr val="E5AC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172361" y="3364167"/>
            <a:ext cx="2297430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Gotham Narrow"/>
                <a:cs typeface="Gotham Narrow"/>
              </a:rPr>
              <a:t>E </a:t>
            </a:r>
            <a:r>
              <a:rPr sz="1000" b="1" dirty="0">
                <a:solidFill>
                  <a:srgbClr val="FFFFFF"/>
                </a:solidFill>
                <a:latin typeface="Gotham Narrow"/>
                <a:cs typeface="Gotham Narrow"/>
              </a:rPr>
              <a:t>| </a:t>
            </a:r>
            <a:r>
              <a:rPr sz="1000" b="1" spc="-10" dirty="0">
                <a:solidFill>
                  <a:srgbClr val="FFFFFF"/>
                </a:solidFill>
                <a:latin typeface="Gotham Narrow"/>
                <a:cs typeface="Gotham Narrow"/>
              </a:rPr>
              <a:t>VIRTUALIZATION &amp; CLOUD</a:t>
            </a:r>
            <a:r>
              <a:rPr sz="1000" b="1" spc="-85" dirty="0">
                <a:solidFill>
                  <a:srgbClr val="FFFFFF"/>
                </a:solidFill>
                <a:latin typeface="Gotham Narrow"/>
                <a:cs typeface="Gotham Narrow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Gotham Narrow"/>
                <a:cs typeface="Gotham Narrow"/>
              </a:rPr>
              <a:t>SERVICES</a:t>
            </a:r>
            <a:endParaRPr sz="1000">
              <a:latin typeface="Gotham Narrow"/>
              <a:cs typeface="Gotham Narrow"/>
            </a:endParaRPr>
          </a:p>
          <a:p>
            <a:pPr marL="161290" indent="-99695">
              <a:lnSpc>
                <a:spcPct val="100000"/>
              </a:lnSpc>
              <a:spcBef>
                <a:spcPts val="1070"/>
              </a:spcBef>
              <a:buClr>
                <a:srgbClr val="E5AC4F"/>
              </a:buClr>
              <a:buAutoNum type="arabicPeriod"/>
              <a:tabLst>
                <a:tab pos="161925" algn="l"/>
              </a:tabLst>
            </a:pP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DESKTOP</a:t>
            </a:r>
            <a:r>
              <a:rPr sz="900" b="1" spc="-90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VIRTUALIZATION</a:t>
            </a:r>
            <a:endParaRPr sz="900">
              <a:latin typeface="Gotham Narrow"/>
              <a:cs typeface="Gotham Narrow"/>
            </a:endParaRPr>
          </a:p>
          <a:p>
            <a:pPr marL="180340" indent="-118745">
              <a:lnSpc>
                <a:spcPct val="100000"/>
              </a:lnSpc>
              <a:spcBef>
                <a:spcPts val="20"/>
              </a:spcBef>
              <a:buClr>
                <a:srgbClr val="E5AC4F"/>
              </a:buClr>
              <a:buAutoNum type="arabicPeriod"/>
              <a:tabLst>
                <a:tab pos="180975" algn="l"/>
              </a:tabLst>
            </a:pP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SERVER</a:t>
            </a:r>
            <a:r>
              <a:rPr sz="900" b="1" spc="-80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VIRTUALIZATION</a:t>
            </a:r>
            <a:endParaRPr sz="900">
              <a:latin typeface="Gotham Narrow"/>
              <a:cs typeface="Gotham Narrow"/>
            </a:endParaRPr>
          </a:p>
          <a:p>
            <a:pPr marL="179705" indent="-118110">
              <a:lnSpc>
                <a:spcPct val="100000"/>
              </a:lnSpc>
              <a:spcBef>
                <a:spcPts val="20"/>
              </a:spcBef>
              <a:buClr>
                <a:srgbClr val="E5AC4F"/>
              </a:buClr>
              <a:buAutoNum type="arabicPeriod"/>
              <a:tabLst>
                <a:tab pos="180340" algn="l"/>
              </a:tabLst>
            </a:pP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NETWORK</a:t>
            </a:r>
            <a:r>
              <a:rPr sz="900" b="1" spc="-70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VIRTUALIZATION</a:t>
            </a:r>
            <a:endParaRPr sz="900">
              <a:latin typeface="Gotham Narrow"/>
              <a:cs typeface="Gotham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07458" y="6111168"/>
            <a:ext cx="3335020" cy="232410"/>
          </a:xfrm>
          <a:custGeom>
            <a:avLst/>
            <a:gdLst/>
            <a:ahLst/>
            <a:cxnLst/>
            <a:rect l="l" t="t" r="r" b="b"/>
            <a:pathLst>
              <a:path w="3335020" h="232410">
                <a:moveTo>
                  <a:pt x="3334740" y="0"/>
                </a:moveTo>
                <a:lnTo>
                  <a:pt x="0" y="0"/>
                </a:lnTo>
                <a:lnTo>
                  <a:pt x="0" y="232079"/>
                </a:lnTo>
                <a:lnTo>
                  <a:pt x="3220440" y="232079"/>
                </a:lnTo>
                <a:lnTo>
                  <a:pt x="3334740" y="0"/>
                </a:lnTo>
                <a:close/>
              </a:path>
            </a:pathLst>
          </a:custGeom>
          <a:solidFill>
            <a:srgbClr val="C41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165101" y="6146937"/>
            <a:ext cx="1824355" cy="1704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5" dirty="0">
                <a:solidFill>
                  <a:srgbClr val="FFFFFF"/>
                </a:solidFill>
                <a:latin typeface="Gotham Narrow"/>
                <a:cs typeface="Gotham Narrow"/>
              </a:rPr>
              <a:t>G </a:t>
            </a:r>
            <a:r>
              <a:rPr sz="1000" b="1" dirty="0">
                <a:solidFill>
                  <a:srgbClr val="FFFFFF"/>
                </a:solidFill>
                <a:latin typeface="Gotham Narrow"/>
                <a:cs typeface="Gotham Narrow"/>
              </a:rPr>
              <a:t>| </a:t>
            </a:r>
            <a:r>
              <a:rPr sz="1000" b="1" spc="-15" dirty="0">
                <a:solidFill>
                  <a:srgbClr val="FFFFFF"/>
                </a:solidFill>
                <a:latin typeface="Gotham Narrow"/>
                <a:cs typeface="Gotham Narrow"/>
              </a:rPr>
              <a:t>HARDWARE </a:t>
            </a:r>
            <a:r>
              <a:rPr sz="1000" b="1" spc="-10" dirty="0">
                <a:solidFill>
                  <a:srgbClr val="FFFFFF"/>
                </a:solidFill>
                <a:latin typeface="Gotham Narrow"/>
                <a:cs typeface="Gotham Narrow"/>
              </a:rPr>
              <a:t>&amp;</a:t>
            </a:r>
            <a:r>
              <a:rPr sz="1000" b="1" spc="-90" dirty="0">
                <a:solidFill>
                  <a:srgbClr val="FFFFFF"/>
                </a:solidFill>
                <a:latin typeface="Gotham Narrow"/>
                <a:cs typeface="Gotham Narrow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Gotham Narrow"/>
                <a:cs typeface="Gotham Narrow"/>
              </a:rPr>
              <a:t>ACCESSORIES</a:t>
            </a:r>
            <a:endParaRPr sz="1000">
              <a:latin typeface="Gotham Narrow"/>
              <a:cs typeface="Gotham Narrow"/>
            </a:endParaRPr>
          </a:p>
          <a:p>
            <a:pPr marL="165100" indent="-95885">
              <a:lnSpc>
                <a:spcPct val="100000"/>
              </a:lnSpc>
              <a:spcBef>
                <a:spcPts val="1070"/>
              </a:spcBef>
              <a:buClr>
                <a:srgbClr val="C41A35"/>
              </a:buClr>
              <a:buAutoNum type="arabicPeriod"/>
              <a:tabLst>
                <a:tab pos="165735" algn="l"/>
              </a:tabLst>
            </a:pPr>
            <a:r>
              <a:rPr sz="900" b="1" spc="-20" dirty="0">
                <a:solidFill>
                  <a:srgbClr val="6D6E71"/>
                </a:solidFill>
                <a:latin typeface="Gotham Narrow"/>
                <a:cs typeface="Gotham Narrow"/>
              </a:rPr>
              <a:t>DESKTOPS </a:t>
            </a: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&amp;</a:t>
            </a:r>
            <a:r>
              <a:rPr sz="900" b="1" spc="-135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20" dirty="0">
                <a:solidFill>
                  <a:srgbClr val="6D6E71"/>
                </a:solidFill>
                <a:latin typeface="Gotham Narrow"/>
                <a:cs typeface="Gotham Narrow"/>
              </a:rPr>
              <a:t>LAPTOPS</a:t>
            </a:r>
            <a:endParaRPr sz="900">
              <a:latin typeface="Gotham Narrow"/>
              <a:cs typeface="Gotham Narrow"/>
            </a:endParaRPr>
          </a:p>
          <a:p>
            <a:pPr marL="184150" indent="-114935">
              <a:lnSpc>
                <a:spcPct val="100000"/>
              </a:lnSpc>
              <a:spcBef>
                <a:spcPts val="20"/>
              </a:spcBef>
              <a:buClr>
                <a:srgbClr val="C41A35"/>
              </a:buClr>
              <a:buAutoNum type="arabicPeriod"/>
              <a:tabLst>
                <a:tab pos="184785" algn="l"/>
              </a:tabLst>
            </a:pPr>
            <a:r>
              <a:rPr sz="900" b="1" spc="-30" dirty="0">
                <a:solidFill>
                  <a:srgbClr val="6D6E71"/>
                </a:solidFill>
                <a:latin typeface="Gotham Narrow"/>
                <a:cs typeface="Gotham Narrow"/>
              </a:rPr>
              <a:t>TABLETS</a:t>
            </a:r>
            <a:endParaRPr sz="900">
              <a:latin typeface="Gotham Narrow"/>
              <a:cs typeface="Gotham Narrow"/>
            </a:endParaRPr>
          </a:p>
          <a:p>
            <a:pPr marL="183515" indent="-114300">
              <a:lnSpc>
                <a:spcPct val="100000"/>
              </a:lnSpc>
              <a:spcBef>
                <a:spcPts val="20"/>
              </a:spcBef>
              <a:buClr>
                <a:srgbClr val="C41A35"/>
              </a:buClr>
              <a:buAutoNum type="arabicPeriod"/>
              <a:tabLst>
                <a:tab pos="184150" algn="l"/>
              </a:tabLst>
            </a:pPr>
            <a:r>
              <a:rPr sz="900" b="1" spc="-15" dirty="0">
                <a:solidFill>
                  <a:srgbClr val="6D6E71"/>
                </a:solidFill>
                <a:latin typeface="Gotham Narrow"/>
                <a:cs typeface="Gotham Narrow"/>
              </a:rPr>
              <a:t>PRINTERS </a:t>
            </a: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AND</a:t>
            </a:r>
            <a:r>
              <a:rPr sz="900" b="1" spc="-114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20" dirty="0">
                <a:solidFill>
                  <a:srgbClr val="6D6E71"/>
                </a:solidFill>
                <a:latin typeface="Gotham Narrow"/>
                <a:cs typeface="Gotham Narrow"/>
              </a:rPr>
              <a:t>ACCESSORIES</a:t>
            </a:r>
            <a:endParaRPr sz="900">
              <a:latin typeface="Gotham Narrow"/>
              <a:cs typeface="Gotham Narrow"/>
            </a:endParaRPr>
          </a:p>
          <a:p>
            <a:pPr marL="190500" indent="-121285">
              <a:lnSpc>
                <a:spcPct val="100000"/>
              </a:lnSpc>
              <a:spcBef>
                <a:spcPts val="20"/>
              </a:spcBef>
              <a:buClr>
                <a:srgbClr val="C41A35"/>
              </a:buClr>
              <a:buAutoNum type="arabicPeriod"/>
              <a:tabLst>
                <a:tab pos="191135" algn="l"/>
              </a:tabLst>
            </a:pPr>
            <a:r>
              <a:rPr sz="900" b="1" spc="-25" dirty="0">
                <a:solidFill>
                  <a:srgbClr val="6D6E71"/>
                </a:solidFill>
                <a:latin typeface="Gotham Narrow"/>
                <a:cs typeface="Gotham Narrow"/>
              </a:rPr>
              <a:t>DISPLAY </a:t>
            </a: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&amp; </a:t>
            </a:r>
            <a:r>
              <a:rPr sz="900" b="1" spc="-15" dirty="0">
                <a:solidFill>
                  <a:srgbClr val="6D6E71"/>
                </a:solidFill>
                <a:latin typeface="Gotham Narrow"/>
                <a:cs typeface="Gotham Narrow"/>
              </a:rPr>
              <a:t>COMPUTER</a:t>
            </a:r>
            <a:r>
              <a:rPr sz="900" b="1" spc="-140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15" dirty="0">
                <a:solidFill>
                  <a:srgbClr val="6D6E71"/>
                </a:solidFill>
                <a:latin typeface="Gotham Narrow"/>
                <a:cs typeface="Gotham Narrow"/>
              </a:rPr>
              <a:t>MOUNTS</a:t>
            </a:r>
            <a:endParaRPr sz="900">
              <a:latin typeface="Gotham Narrow"/>
              <a:cs typeface="Gotham Narrow"/>
            </a:endParaRPr>
          </a:p>
          <a:p>
            <a:pPr marL="184150" indent="-114935">
              <a:lnSpc>
                <a:spcPct val="100000"/>
              </a:lnSpc>
              <a:spcBef>
                <a:spcPts val="20"/>
              </a:spcBef>
              <a:buClr>
                <a:srgbClr val="C41A35"/>
              </a:buClr>
              <a:buAutoNum type="arabicPeriod"/>
              <a:tabLst>
                <a:tab pos="184785" algn="l"/>
              </a:tabLst>
            </a:pPr>
            <a:r>
              <a:rPr sz="900" b="1" spc="-15" dirty="0">
                <a:solidFill>
                  <a:srgbClr val="6D6E71"/>
                </a:solidFill>
                <a:latin typeface="Gotham Narrow"/>
                <a:cs typeface="Gotham Narrow"/>
              </a:rPr>
              <a:t>FURNITURE</a:t>
            </a:r>
            <a:endParaRPr sz="900">
              <a:latin typeface="Gotham Narrow"/>
              <a:cs typeface="Gotham Narrow"/>
            </a:endParaRPr>
          </a:p>
          <a:p>
            <a:pPr marL="188595" indent="-119380">
              <a:lnSpc>
                <a:spcPct val="100000"/>
              </a:lnSpc>
              <a:spcBef>
                <a:spcPts val="20"/>
              </a:spcBef>
              <a:buClr>
                <a:srgbClr val="C41A35"/>
              </a:buClr>
              <a:buAutoNum type="arabicPeriod"/>
              <a:tabLst>
                <a:tab pos="189230" algn="l"/>
              </a:tabLst>
            </a:pPr>
            <a:r>
              <a:rPr sz="900" b="1" spc="-15" dirty="0">
                <a:solidFill>
                  <a:srgbClr val="6D6E71"/>
                </a:solidFill>
                <a:latin typeface="Gotham Narrow"/>
                <a:cs typeface="Gotham Narrow"/>
              </a:rPr>
              <a:t>POWER</a:t>
            </a:r>
            <a:r>
              <a:rPr sz="900" b="1" spc="-120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15" dirty="0">
                <a:solidFill>
                  <a:srgbClr val="6D6E71"/>
                </a:solidFill>
                <a:latin typeface="Gotham Narrow"/>
                <a:cs typeface="Gotham Narrow"/>
              </a:rPr>
              <a:t>PROTECTION</a:t>
            </a:r>
            <a:endParaRPr sz="900">
              <a:latin typeface="Gotham Narrow"/>
              <a:cs typeface="Gotham Narrow"/>
            </a:endParaRPr>
          </a:p>
          <a:p>
            <a:pPr marL="173355" indent="-104139">
              <a:lnSpc>
                <a:spcPct val="100000"/>
              </a:lnSpc>
              <a:spcBef>
                <a:spcPts val="20"/>
              </a:spcBef>
              <a:buClr>
                <a:srgbClr val="C41A35"/>
              </a:buClr>
              <a:buAutoNum type="arabicPeriod"/>
              <a:tabLst>
                <a:tab pos="173990" algn="l"/>
              </a:tabLst>
            </a:pPr>
            <a:r>
              <a:rPr sz="900" b="1" spc="-15" dirty="0">
                <a:solidFill>
                  <a:srgbClr val="6D6E71"/>
                </a:solidFill>
                <a:latin typeface="Gotham Narrow"/>
                <a:cs typeface="Gotham Narrow"/>
              </a:rPr>
              <a:t>MONITORS </a:t>
            </a: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AND</a:t>
            </a:r>
            <a:r>
              <a:rPr sz="900" b="1" spc="-105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30" dirty="0">
                <a:solidFill>
                  <a:srgbClr val="6D6E71"/>
                </a:solidFill>
                <a:latin typeface="Gotham Narrow"/>
                <a:cs typeface="Gotham Narrow"/>
              </a:rPr>
              <a:t>DISPLAYS</a:t>
            </a:r>
            <a:endParaRPr sz="900">
              <a:latin typeface="Gotham Narrow"/>
              <a:cs typeface="Gotham Narrow"/>
            </a:endParaRPr>
          </a:p>
          <a:p>
            <a:pPr marL="186055" indent="-116839">
              <a:lnSpc>
                <a:spcPct val="100000"/>
              </a:lnSpc>
              <a:spcBef>
                <a:spcPts val="20"/>
              </a:spcBef>
              <a:buClr>
                <a:srgbClr val="C41A35"/>
              </a:buClr>
              <a:buAutoNum type="arabicPeriod"/>
              <a:tabLst>
                <a:tab pos="186690" algn="l"/>
              </a:tabLst>
            </a:pPr>
            <a:r>
              <a:rPr sz="900" b="1" spc="-15" dirty="0">
                <a:solidFill>
                  <a:srgbClr val="6D6E71"/>
                </a:solidFill>
                <a:latin typeface="Gotham Narrow"/>
                <a:cs typeface="Gotham Narrow"/>
              </a:rPr>
              <a:t>CABLES </a:t>
            </a: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&amp;</a:t>
            </a:r>
            <a:r>
              <a:rPr sz="900" b="1" spc="-95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25" dirty="0">
                <a:solidFill>
                  <a:srgbClr val="6D6E71"/>
                </a:solidFill>
                <a:latin typeface="Gotham Narrow"/>
                <a:cs typeface="Gotham Narrow"/>
              </a:rPr>
              <a:t>ADAPTERS</a:t>
            </a:r>
            <a:endParaRPr sz="900">
              <a:latin typeface="Gotham Narrow"/>
              <a:cs typeface="Gotham Narrow"/>
            </a:endParaRPr>
          </a:p>
          <a:p>
            <a:pPr marL="187325" indent="-118110">
              <a:lnSpc>
                <a:spcPct val="100000"/>
              </a:lnSpc>
              <a:spcBef>
                <a:spcPts val="20"/>
              </a:spcBef>
              <a:buClr>
                <a:srgbClr val="C41A35"/>
              </a:buClr>
              <a:buAutoNum type="arabicPeriod"/>
              <a:tabLst>
                <a:tab pos="187960" algn="l"/>
              </a:tabLst>
            </a:pPr>
            <a:r>
              <a:rPr sz="900" b="1" spc="-20" dirty="0">
                <a:solidFill>
                  <a:srgbClr val="6D6E71"/>
                </a:solidFill>
                <a:latin typeface="Gotham Narrow"/>
                <a:cs typeface="Gotham Narrow"/>
              </a:rPr>
              <a:t>SERVER</a:t>
            </a:r>
            <a:r>
              <a:rPr sz="900" b="1" spc="-90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25" dirty="0">
                <a:solidFill>
                  <a:srgbClr val="6D6E71"/>
                </a:solidFill>
                <a:latin typeface="Gotham Narrow"/>
                <a:cs typeface="Gotham Narrow"/>
              </a:rPr>
              <a:t>HARDWARE</a:t>
            </a:r>
            <a:endParaRPr sz="900">
              <a:latin typeface="Gotham Narrow"/>
              <a:cs typeface="Gotham Narrow"/>
            </a:endParaRPr>
          </a:p>
          <a:p>
            <a:pPr marL="233679" indent="-164465">
              <a:lnSpc>
                <a:spcPct val="100000"/>
              </a:lnSpc>
              <a:spcBef>
                <a:spcPts val="20"/>
              </a:spcBef>
              <a:buClr>
                <a:srgbClr val="C41A35"/>
              </a:buClr>
              <a:buAutoNum type="arabicPeriod"/>
              <a:tabLst>
                <a:tab pos="234315" algn="l"/>
              </a:tabLst>
            </a:pP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OFFICE</a:t>
            </a:r>
            <a:r>
              <a:rPr sz="900" b="1" spc="-70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20" dirty="0">
                <a:solidFill>
                  <a:srgbClr val="6D6E71"/>
                </a:solidFill>
                <a:latin typeface="Gotham Narrow"/>
                <a:cs typeface="Gotham Narrow"/>
              </a:rPr>
              <a:t>SUPPLIES</a:t>
            </a:r>
            <a:endParaRPr sz="900">
              <a:latin typeface="Gotham Narrow"/>
              <a:cs typeface="Gotham Narro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57194" y="1656905"/>
            <a:ext cx="1299235" cy="1299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0217" y="6111168"/>
            <a:ext cx="3335020" cy="232410"/>
          </a:xfrm>
          <a:custGeom>
            <a:avLst/>
            <a:gdLst/>
            <a:ahLst/>
            <a:cxnLst/>
            <a:rect l="l" t="t" r="r" b="b"/>
            <a:pathLst>
              <a:path w="3335020" h="232410">
                <a:moveTo>
                  <a:pt x="3334740" y="0"/>
                </a:moveTo>
                <a:lnTo>
                  <a:pt x="0" y="0"/>
                </a:lnTo>
                <a:lnTo>
                  <a:pt x="127000" y="232079"/>
                </a:lnTo>
                <a:lnTo>
                  <a:pt x="3334740" y="232079"/>
                </a:lnTo>
                <a:lnTo>
                  <a:pt x="3334740" y="0"/>
                </a:lnTo>
                <a:close/>
              </a:path>
            </a:pathLst>
          </a:custGeom>
          <a:solidFill>
            <a:srgbClr val="005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2122" y="6146937"/>
            <a:ext cx="1787525" cy="1285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Gotham Narrow"/>
                <a:cs typeface="Gotham Narrow"/>
              </a:rPr>
              <a:t>C | </a:t>
            </a:r>
            <a:r>
              <a:rPr sz="1000" b="1" spc="-15" dirty="0">
                <a:solidFill>
                  <a:srgbClr val="FFFFFF"/>
                </a:solidFill>
                <a:latin typeface="Gotham Narrow"/>
                <a:cs typeface="Gotham Narrow"/>
              </a:rPr>
              <a:t>DIGITAL</a:t>
            </a:r>
            <a:r>
              <a:rPr sz="1000" b="1" spc="-85" dirty="0">
                <a:solidFill>
                  <a:srgbClr val="FFFFFF"/>
                </a:solidFill>
                <a:latin typeface="Gotham Narrow"/>
                <a:cs typeface="Gotham Narrow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Gotham Narrow"/>
                <a:cs typeface="Gotham Narrow"/>
              </a:rPr>
              <a:t>SIGNAGE</a:t>
            </a:r>
            <a:endParaRPr sz="1000">
              <a:latin typeface="Gotham Narrow"/>
              <a:cs typeface="Gotham Narrow"/>
            </a:endParaRPr>
          </a:p>
          <a:p>
            <a:pPr marL="161290" indent="-99695">
              <a:lnSpc>
                <a:spcPct val="100000"/>
              </a:lnSpc>
              <a:spcBef>
                <a:spcPts val="1070"/>
              </a:spcBef>
              <a:buClr>
                <a:srgbClr val="005CAB"/>
              </a:buClr>
              <a:buAutoNum type="arabicPeriod"/>
              <a:tabLst>
                <a:tab pos="161925" algn="l"/>
              </a:tabLst>
            </a:pP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ADVERTISING</a:t>
            </a:r>
            <a:endParaRPr sz="900">
              <a:latin typeface="Gotham Narrow"/>
              <a:cs typeface="Gotham Narrow"/>
            </a:endParaRPr>
          </a:p>
          <a:p>
            <a:pPr marL="180340" indent="-118745">
              <a:lnSpc>
                <a:spcPct val="100000"/>
              </a:lnSpc>
              <a:spcBef>
                <a:spcPts val="20"/>
              </a:spcBef>
              <a:buClr>
                <a:srgbClr val="005CAB"/>
              </a:buClr>
              <a:buAutoNum type="arabicPeriod"/>
              <a:tabLst>
                <a:tab pos="180975" algn="l"/>
              </a:tabLst>
            </a:pPr>
            <a:r>
              <a:rPr sz="900" b="1" spc="-15" dirty="0">
                <a:solidFill>
                  <a:srgbClr val="6D6E71"/>
                </a:solidFill>
                <a:latin typeface="Gotham Narrow"/>
                <a:cs typeface="Gotham Narrow"/>
              </a:rPr>
              <a:t>TRANSPORTATION</a:t>
            </a:r>
            <a:r>
              <a:rPr sz="900" b="1" spc="-80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5" dirty="0">
                <a:solidFill>
                  <a:srgbClr val="6D6E71"/>
                </a:solidFill>
                <a:latin typeface="Gotham Narrow"/>
                <a:cs typeface="Gotham Narrow"/>
              </a:rPr>
              <a:t>SCHEDULES</a:t>
            </a:r>
            <a:endParaRPr sz="900">
              <a:latin typeface="Gotham Narrow"/>
              <a:cs typeface="Gotham Narrow"/>
            </a:endParaRPr>
          </a:p>
          <a:p>
            <a:pPr marL="179705" indent="-118110">
              <a:lnSpc>
                <a:spcPct val="100000"/>
              </a:lnSpc>
              <a:spcBef>
                <a:spcPts val="20"/>
              </a:spcBef>
              <a:buClr>
                <a:srgbClr val="005CAB"/>
              </a:buClr>
              <a:buAutoNum type="arabicPeriod"/>
              <a:tabLst>
                <a:tab pos="180340" algn="l"/>
              </a:tabLst>
            </a:pPr>
            <a:r>
              <a:rPr sz="900" b="1" spc="-5" dirty="0">
                <a:solidFill>
                  <a:srgbClr val="6D6E71"/>
                </a:solidFill>
                <a:latin typeface="Gotham Narrow"/>
                <a:cs typeface="Gotham Narrow"/>
              </a:rPr>
              <a:t>MENU</a:t>
            </a:r>
            <a:r>
              <a:rPr sz="900" b="1" spc="-95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BOARDS</a:t>
            </a:r>
            <a:endParaRPr sz="900">
              <a:latin typeface="Gotham Narrow"/>
              <a:cs typeface="Gotham Narrow"/>
            </a:endParaRPr>
          </a:p>
          <a:p>
            <a:pPr marL="186690" indent="-125095">
              <a:lnSpc>
                <a:spcPct val="100000"/>
              </a:lnSpc>
              <a:spcBef>
                <a:spcPts val="20"/>
              </a:spcBef>
              <a:buClr>
                <a:srgbClr val="005CAB"/>
              </a:buClr>
              <a:buAutoNum type="arabicPeriod"/>
              <a:tabLst>
                <a:tab pos="187325" algn="l"/>
              </a:tabLst>
            </a:pPr>
            <a:r>
              <a:rPr sz="900" b="1" spc="-15" dirty="0">
                <a:solidFill>
                  <a:srgbClr val="6D6E71"/>
                </a:solidFill>
                <a:latin typeface="Gotham Narrow"/>
                <a:cs typeface="Gotham Narrow"/>
              </a:rPr>
              <a:t>WAYFINDING</a:t>
            </a:r>
            <a:endParaRPr sz="900">
              <a:latin typeface="Gotham Narrow"/>
              <a:cs typeface="Gotham Narrow"/>
            </a:endParaRPr>
          </a:p>
          <a:p>
            <a:pPr marL="180340" indent="-118745">
              <a:lnSpc>
                <a:spcPct val="100000"/>
              </a:lnSpc>
              <a:spcBef>
                <a:spcPts val="20"/>
              </a:spcBef>
              <a:buClr>
                <a:srgbClr val="005CAB"/>
              </a:buClr>
              <a:buAutoNum type="arabicPeriod"/>
              <a:tabLst>
                <a:tab pos="180975" algn="l"/>
              </a:tabLst>
            </a:pPr>
            <a:r>
              <a:rPr sz="900" b="1" spc="-15" dirty="0">
                <a:solidFill>
                  <a:srgbClr val="6D6E71"/>
                </a:solidFill>
                <a:latin typeface="Gotham Narrow"/>
                <a:cs typeface="Gotham Narrow"/>
              </a:rPr>
              <a:t>EMPLOYEE</a:t>
            </a:r>
            <a:r>
              <a:rPr sz="900" b="1" spc="-40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COMMUNICATION</a:t>
            </a:r>
            <a:endParaRPr sz="900">
              <a:latin typeface="Gotham Narrow"/>
              <a:cs typeface="Gotham Narrow"/>
            </a:endParaRPr>
          </a:p>
          <a:p>
            <a:pPr marL="184785" indent="-123189">
              <a:lnSpc>
                <a:spcPct val="100000"/>
              </a:lnSpc>
              <a:spcBef>
                <a:spcPts val="20"/>
              </a:spcBef>
              <a:buClr>
                <a:srgbClr val="005CAB"/>
              </a:buClr>
              <a:buAutoNum type="arabicPeriod"/>
              <a:tabLst>
                <a:tab pos="185420" algn="l"/>
              </a:tabLst>
            </a:pPr>
            <a:r>
              <a:rPr sz="900" b="1" spc="-5" dirty="0">
                <a:solidFill>
                  <a:srgbClr val="6D6E71"/>
                </a:solidFill>
                <a:latin typeface="Gotham Narrow"/>
                <a:cs typeface="Gotham Narrow"/>
              </a:rPr>
              <a:t>SURVEILLANCE</a:t>
            </a:r>
            <a:endParaRPr sz="900">
              <a:latin typeface="Gotham Narrow"/>
              <a:cs typeface="Gotham Narrow"/>
            </a:endParaRPr>
          </a:p>
          <a:p>
            <a:pPr marL="169545" indent="-107950">
              <a:lnSpc>
                <a:spcPct val="100000"/>
              </a:lnSpc>
              <a:spcBef>
                <a:spcPts val="20"/>
              </a:spcBef>
              <a:buClr>
                <a:srgbClr val="005CAB"/>
              </a:buClr>
              <a:buAutoNum type="arabicPeriod"/>
              <a:tabLst>
                <a:tab pos="170180" algn="l"/>
              </a:tabLst>
            </a:pPr>
            <a:r>
              <a:rPr sz="900" b="1" spc="-15" dirty="0">
                <a:solidFill>
                  <a:srgbClr val="6D6E71"/>
                </a:solidFill>
                <a:latin typeface="Gotham Narrow"/>
                <a:cs typeface="Gotham Narrow"/>
              </a:rPr>
              <a:t>CUSTOM</a:t>
            </a:r>
            <a:r>
              <a:rPr sz="900" b="1" spc="-50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SOLUTIONS</a:t>
            </a:r>
            <a:endParaRPr sz="900">
              <a:latin typeface="Gotham Narrow"/>
              <a:cs typeface="Gotham Narro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46767" y="9461500"/>
            <a:ext cx="2880360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5160" algn="l"/>
              </a:tabLst>
            </a:pPr>
            <a:r>
              <a:rPr sz="1100" spc="-15" dirty="0">
                <a:solidFill>
                  <a:srgbClr val="4D4D4F"/>
                </a:solidFill>
                <a:latin typeface="Helvetica-Light"/>
                <a:cs typeface="Helvetica-Light"/>
                <a:hlinkClick r:id="rId4"/>
              </a:rPr>
              <a:t>www.howardcomputers.com</a:t>
            </a:r>
            <a:r>
              <a:rPr sz="1100" spc="-15" dirty="0">
                <a:solidFill>
                  <a:srgbClr val="4D4D4F"/>
                </a:solidFill>
                <a:latin typeface="Helvetica-Light"/>
                <a:cs typeface="Helvetica-Light"/>
              </a:rPr>
              <a:t>	1.888.912.3151</a:t>
            </a:r>
            <a:endParaRPr sz="1100">
              <a:latin typeface="Helvetica-Light"/>
              <a:cs typeface="Helvetica-Ligh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7200" y="9343006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8000" y="0"/>
                </a:lnTo>
              </a:path>
            </a:pathLst>
          </a:custGeom>
          <a:ln w="12700">
            <a:solidFill>
              <a:srgbClr val="4D4D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7202" y="9414887"/>
            <a:ext cx="681013" cy="188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27246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6350">
            <a:solidFill>
              <a:srgbClr val="3C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3101454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6350">
            <a:solidFill>
              <a:srgbClr val="3C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7772400" cy="1308100"/>
          </a:xfrm>
          <a:custGeom>
            <a:avLst/>
            <a:gdLst/>
            <a:ahLst/>
            <a:cxnLst/>
            <a:rect l="l" t="t" r="r" b="b"/>
            <a:pathLst>
              <a:path w="7772400" h="1308100">
                <a:moveTo>
                  <a:pt x="0" y="1307820"/>
                </a:moveTo>
                <a:lnTo>
                  <a:pt x="7772400" y="1307820"/>
                </a:lnTo>
                <a:lnTo>
                  <a:pt x="7772400" y="0"/>
                </a:lnTo>
                <a:lnTo>
                  <a:pt x="0" y="0"/>
                </a:lnTo>
                <a:lnTo>
                  <a:pt x="0" y="1307820"/>
                </a:lnTo>
                <a:close/>
              </a:path>
            </a:pathLst>
          </a:custGeom>
          <a:solidFill>
            <a:srgbClr val="005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196" y="873329"/>
            <a:ext cx="2385060" cy="126364"/>
          </a:xfrm>
          <a:custGeom>
            <a:avLst/>
            <a:gdLst/>
            <a:ahLst/>
            <a:cxnLst/>
            <a:rect l="l" t="t" r="r" b="b"/>
            <a:pathLst>
              <a:path w="2385060" h="126365">
                <a:moveTo>
                  <a:pt x="63969" y="26822"/>
                </a:moveTo>
                <a:lnTo>
                  <a:pt x="37134" y="26822"/>
                </a:lnTo>
                <a:lnTo>
                  <a:pt x="37134" y="124104"/>
                </a:lnTo>
                <a:lnTo>
                  <a:pt x="63969" y="124104"/>
                </a:lnTo>
                <a:lnTo>
                  <a:pt x="63969" y="26822"/>
                </a:lnTo>
                <a:close/>
              </a:path>
              <a:path w="2385060" h="126365">
                <a:moveTo>
                  <a:pt x="101104" y="2082"/>
                </a:moveTo>
                <a:lnTo>
                  <a:pt x="0" y="2082"/>
                </a:lnTo>
                <a:lnTo>
                  <a:pt x="0" y="26822"/>
                </a:lnTo>
                <a:lnTo>
                  <a:pt x="101104" y="26822"/>
                </a:lnTo>
                <a:lnTo>
                  <a:pt x="101104" y="2082"/>
                </a:lnTo>
                <a:close/>
              </a:path>
              <a:path w="2385060" h="126365">
                <a:moveTo>
                  <a:pt x="213728" y="2082"/>
                </a:moveTo>
                <a:lnTo>
                  <a:pt x="121704" y="2082"/>
                </a:lnTo>
                <a:lnTo>
                  <a:pt x="121704" y="124104"/>
                </a:lnTo>
                <a:lnTo>
                  <a:pt x="214604" y="124104"/>
                </a:lnTo>
                <a:lnTo>
                  <a:pt x="214604" y="100241"/>
                </a:lnTo>
                <a:lnTo>
                  <a:pt x="148348" y="100241"/>
                </a:lnTo>
                <a:lnTo>
                  <a:pt x="148348" y="74599"/>
                </a:lnTo>
                <a:lnTo>
                  <a:pt x="205892" y="74599"/>
                </a:lnTo>
                <a:lnTo>
                  <a:pt x="205892" y="50736"/>
                </a:lnTo>
                <a:lnTo>
                  <a:pt x="148348" y="50736"/>
                </a:lnTo>
                <a:lnTo>
                  <a:pt x="148348" y="25946"/>
                </a:lnTo>
                <a:lnTo>
                  <a:pt x="213728" y="25946"/>
                </a:lnTo>
                <a:lnTo>
                  <a:pt x="213728" y="2082"/>
                </a:lnTo>
                <a:close/>
              </a:path>
              <a:path w="2385060" h="126365">
                <a:moveTo>
                  <a:pt x="296722" y="0"/>
                </a:moveTo>
                <a:lnTo>
                  <a:pt x="250861" y="18535"/>
                </a:lnTo>
                <a:lnTo>
                  <a:pt x="233173" y="62750"/>
                </a:lnTo>
                <a:lnTo>
                  <a:pt x="233108" y="63449"/>
                </a:lnTo>
                <a:lnTo>
                  <a:pt x="237834" y="88041"/>
                </a:lnTo>
                <a:lnTo>
                  <a:pt x="250926" y="107969"/>
                </a:lnTo>
                <a:lnTo>
                  <a:pt x="270752" y="121324"/>
                </a:lnTo>
                <a:lnTo>
                  <a:pt x="295681" y="126199"/>
                </a:lnTo>
                <a:lnTo>
                  <a:pt x="311661" y="124684"/>
                </a:lnTo>
                <a:lnTo>
                  <a:pt x="324815" y="120345"/>
                </a:lnTo>
                <a:lnTo>
                  <a:pt x="335911" y="113491"/>
                </a:lnTo>
                <a:lnTo>
                  <a:pt x="345719" y="104432"/>
                </a:lnTo>
                <a:lnTo>
                  <a:pt x="342778" y="101460"/>
                </a:lnTo>
                <a:lnTo>
                  <a:pt x="296545" y="101460"/>
                </a:lnTo>
                <a:lnTo>
                  <a:pt x="282190" y="98408"/>
                </a:lnTo>
                <a:lnTo>
                  <a:pt x="271003" y="90125"/>
                </a:lnTo>
                <a:lnTo>
                  <a:pt x="263739" y="77918"/>
                </a:lnTo>
                <a:lnTo>
                  <a:pt x="261212" y="63449"/>
                </a:lnTo>
                <a:lnTo>
                  <a:pt x="261150" y="62750"/>
                </a:lnTo>
                <a:lnTo>
                  <a:pt x="263787" y="47979"/>
                </a:lnTo>
                <a:lnTo>
                  <a:pt x="271132" y="35890"/>
                </a:lnTo>
                <a:lnTo>
                  <a:pt x="282334" y="27724"/>
                </a:lnTo>
                <a:lnTo>
                  <a:pt x="296545" y="24726"/>
                </a:lnTo>
                <a:lnTo>
                  <a:pt x="339710" y="24726"/>
                </a:lnTo>
                <a:lnTo>
                  <a:pt x="344843" y="18808"/>
                </a:lnTo>
                <a:lnTo>
                  <a:pt x="335781" y="11165"/>
                </a:lnTo>
                <a:lnTo>
                  <a:pt x="325164" y="5222"/>
                </a:lnTo>
                <a:lnTo>
                  <a:pt x="312356" y="1370"/>
                </a:lnTo>
                <a:lnTo>
                  <a:pt x="296722" y="0"/>
                </a:lnTo>
                <a:close/>
              </a:path>
              <a:path w="2385060" h="126365">
                <a:moveTo>
                  <a:pt x="328625" y="87160"/>
                </a:moveTo>
                <a:lnTo>
                  <a:pt x="321530" y="93075"/>
                </a:lnTo>
                <a:lnTo>
                  <a:pt x="314223" y="97582"/>
                </a:lnTo>
                <a:lnTo>
                  <a:pt x="306097" y="100452"/>
                </a:lnTo>
                <a:lnTo>
                  <a:pt x="296545" y="101460"/>
                </a:lnTo>
                <a:lnTo>
                  <a:pt x="342778" y="101460"/>
                </a:lnTo>
                <a:lnTo>
                  <a:pt x="328625" y="87160"/>
                </a:lnTo>
                <a:close/>
              </a:path>
              <a:path w="2385060" h="126365">
                <a:moveTo>
                  <a:pt x="339710" y="24726"/>
                </a:moveTo>
                <a:lnTo>
                  <a:pt x="296545" y="24726"/>
                </a:lnTo>
                <a:lnTo>
                  <a:pt x="305246" y="25678"/>
                </a:lnTo>
                <a:lnTo>
                  <a:pt x="313196" y="28411"/>
                </a:lnTo>
                <a:lnTo>
                  <a:pt x="320624" y="32747"/>
                </a:lnTo>
                <a:lnTo>
                  <a:pt x="327761" y="38506"/>
                </a:lnTo>
                <a:lnTo>
                  <a:pt x="339710" y="24726"/>
                </a:lnTo>
                <a:close/>
              </a:path>
              <a:path w="2385060" h="126365">
                <a:moveTo>
                  <a:pt x="394004" y="2082"/>
                </a:moveTo>
                <a:lnTo>
                  <a:pt x="367182" y="2082"/>
                </a:lnTo>
                <a:lnTo>
                  <a:pt x="367182" y="124104"/>
                </a:lnTo>
                <a:lnTo>
                  <a:pt x="394004" y="124104"/>
                </a:lnTo>
                <a:lnTo>
                  <a:pt x="394004" y="75120"/>
                </a:lnTo>
                <a:lnTo>
                  <a:pt x="470369" y="75120"/>
                </a:lnTo>
                <a:lnTo>
                  <a:pt x="470369" y="50380"/>
                </a:lnTo>
                <a:lnTo>
                  <a:pt x="394004" y="50380"/>
                </a:lnTo>
                <a:lnTo>
                  <a:pt x="394004" y="2082"/>
                </a:lnTo>
                <a:close/>
              </a:path>
              <a:path w="2385060" h="126365">
                <a:moveTo>
                  <a:pt x="470369" y="75120"/>
                </a:moveTo>
                <a:lnTo>
                  <a:pt x="443547" y="75120"/>
                </a:lnTo>
                <a:lnTo>
                  <a:pt x="443547" y="124104"/>
                </a:lnTo>
                <a:lnTo>
                  <a:pt x="470369" y="124104"/>
                </a:lnTo>
                <a:lnTo>
                  <a:pt x="470369" y="75120"/>
                </a:lnTo>
                <a:close/>
              </a:path>
              <a:path w="2385060" h="126365">
                <a:moveTo>
                  <a:pt x="470369" y="2082"/>
                </a:moveTo>
                <a:lnTo>
                  <a:pt x="443547" y="2082"/>
                </a:lnTo>
                <a:lnTo>
                  <a:pt x="443547" y="50380"/>
                </a:lnTo>
                <a:lnTo>
                  <a:pt x="470369" y="50380"/>
                </a:lnTo>
                <a:lnTo>
                  <a:pt x="470369" y="2082"/>
                </a:lnTo>
                <a:close/>
              </a:path>
              <a:path w="2385060" h="126365">
                <a:moveTo>
                  <a:pt x="524421" y="2082"/>
                </a:moveTo>
                <a:lnTo>
                  <a:pt x="499681" y="2082"/>
                </a:lnTo>
                <a:lnTo>
                  <a:pt x="499681" y="124104"/>
                </a:lnTo>
                <a:lnTo>
                  <a:pt x="526161" y="124104"/>
                </a:lnTo>
                <a:lnTo>
                  <a:pt x="526161" y="46532"/>
                </a:lnTo>
                <a:lnTo>
                  <a:pt x="558262" y="46532"/>
                </a:lnTo>
                <a:lnTo>
                  <a:pt x="524421" y="2082"/>
                </a:lnTo>
                <a:close/>
              </a:path>
              <a:path w="2385060" h="126365">
                <a:moveTo>
                  <a:pt x="558262" y="46532"/>
                </a:moveTo>
                <a:lnTo>
                  <a:pt x="526161" y="46532"/>
                </a:lnTo>
                <a:lnTo>
                  <a:pt x="585279" y="124104"/>
                </a:lnTo>
                <a:lnTo>
                  <a:pt x="608101" y="124104"/>
                </a:lnTo>
                <a:lnTo>
                  <a:pt x="608101" y="77215"/>
                </a:lnTo>
                <a:lnTo>
                  <a:pt x="581621" y="77215"/>
                </a:lnTo>
                <a:lnTo>
                  <a:pt x="558262" y="46532"/>
                </a:lnTo>
                <a:close/>
              </a:path>
              <a:path w="2385060" h="126365">
                <a:moveTo>
                  <a:pt x="608101" y="2082"/>
                </a:moveTo>
                <a:lnTo>
                  <a:pt x="581621" y="2082"/>
                </a:lnTo>
                <a:lnTo>
                  <a:pt x="581621" y="77215"/>
                </a:lnTo>
                <a:lnTo>
                  <a:pt x="608101" y="77215"/>
                </a:lnTo>
                <a:lnTo>
                  <a:pt x="608101" y="2082"/>
                </a:lnTo>
                <a:close/>
              </a:path>
              <a:path w="2385060" h="126365">
                <a:moveTo>
                  <a:pt x="697039" y="0"/>
                </a:moveTo>
                <a:lnTo>
                  <a:pt x="650397" y="18535"/>
                </a:lnTo>
                <a:lnTo>
                  <a:pt x="632083" y="62750"/>
                </a:lnTo>
                <a:lnTo>
                  <a:pt x="632015" y="63449"/>
                </a:lnTo>
                <a:lnTo>
                  <a:pt x="636822" y="87896"/>
                </a:lnTo>
                <a:lnTo>
                  <a:pt x="650224" y="107840"/>
                </a:lnTo>
                <a:lnTo>
                  <a:pt x="670688" y="121276"/>
                </a:lnTo>
                <a:lnTo>
                  <a:pt x="696683" y="126199"/>
                </a:lnTo>
                <a:lnTo>
                  <a:pt x="722735" y="121220"/>
                </a:lnTo>
                <a:lnTo>
                  <a:pt x="743321" y="107662"/>
                </a:lnTo>
                <a:lnTo>
                  <a:pt x="747501" y="101460"/>
                </a:lnTo>
                <a:lnTo>
                  <a:pt x="697039" y="101460"/>
                </a:lnTo>
                <a:lnTo>
                  <a:pt x="682136" y="98408"/>
                </a:lnTo>
                <a:lnTo>
                  <a:pt x="670437" y="90125"/>
                </a:lnTo>
                <a:lnTo>
                  <a:pt x="662794" y="77918"/>
                </a:lnTo>
                <a:lnTo>
                  <a:pt x="660122" y="63449"/>
                </a:lnTo>
                <a:lnTo>
                  <a:pt x="660057" y="62750"/>
                </a:lnTo>
                <a:lnTo>
                  <a:pt x="662738" y="47979"/>
                </a:lnTo>
                <a:lnTo>
                  <a:pt x="670259" y="35890"/>
                </a:lnTo>
                <a:lnTo>
                  <a:pt x="681836" y="27724"/>
                </a:lnTo>
                <a:lnTo>
                  <a:pt x="696683" y="24726"/>
                </a:lnTo>
                <a:lnTo>
                  <a:pt x="747777" y="24726"/>
                </a:lnTo>
                <a:lnTo>
                  <a:pt x="743499" y="18359"/>
                </a:lnTo>
                <a:lnTo>
                  <a:pt x="723035" y="4923"/>
                </a:lnTo>
                <a:lnTo>
                  <a:pt x="697039" y="0"/>
                </a:lnTo>
                <a:close/>
              </a:path>
              <a:path w="2385060" h="126365">
                <a:moveTo>
                  <a:pt x="747777" y="24726"/>
                </a:moveTo>
                <a:lnTo>
                  <a:pt x="696683" y="24726"/>
                </a:lnTo>
                <a:lnTo>
                  <a:pt x="711584" y="27778"/>
                </a:lnTo>
                <a:lnTo>
                  <a:pt x="723279" y="36061"/>
                </a:lnTo>
                <a:lnTo>
                  <a:pt x="730918" y="48269"/>
                </a:lnTo>
                <a:lnTo>
                  <a:pt x="733590" y="62750"/>
                </a:lnTo>
                <a:lnTo>
                  <a:pt x="733653" y="63449"/>
                </a:lnTo>
                <a:lnTo>
                  <a:pt x="730972" y="78218"/>
                </a:lnTo>
                <a:lnTo>
                  <a:pt x="723452" y="90303"/>
                </a:lnTo>
                <a:lnTo>
                  <a:pt x="711879" y="98464"/>
                </a:lnTo>
                <a:lnTo>
                  <a:pt x="697039" y="101460"/>
                </a:lnTo>
                <a:lnTo>
                  <a:pt x="747501" y="101460"/>
                </a:lnTo>
                <a:lnTo>
                  <a:pt x="756844" y="87596"/>
                </a:lnTo>
                <a:lnTo>
                  <a:pt x="761637" y="63449"/>
                </a:lnTo>
                <a:lnTo>
                  <a:pt x="761707" y="62750"/>
                </a:lnTo>
                <a:lnTo>
                  <a:pt x="756900" y="38303"/>
                </a:lnTo>
                <a:lnTo>
                  <a:pt x="747777" y="24726"/>
                </a:lnTo>
                <a:close/>
              </a:path>
              <a:path w="2385060" h="126365">
                <a:moveTo>
                  <a:pt x="812444" y="2082"/>
                </a:moveTo>
                <a:lnTo>
                  <a:pt x="785609" y="2082"/>
                </a:lnTo>
                <a:lnTo>
                  <a:pt x="785609" y="124104"/>
                </a:lnTo>
                <a:lnTo>
                  <a:pt x="873290" y="124104"/>
                </a:lnTo>
                <a:lnTo>
                  <a:pt x="873290" y="99720"/>
                </a:lnTo>
                <a:lnTo>
                  <a:pt x="812444" y="99720"/>
                </a:lnTo>
                <a:lnTo>
                  <a:pt x="812444" y="2082"/>
                </a:lnTo>
                <a:close/>
              </a:path>
              <a:path w="2385060" h="126365">
                <a:moveTo>
                  <a:pt x="946162" y="0"/>
                </a:moveTo>
                <a:lnTo>
                  <a:pt x="899531" y="18535"/>
                </a:lnTo>
                <a:lnTo>
                  <a:pt x="881219" y="62750"/>
                </a:lnTo>
                <a:lnTo>
                  <a:pt x="881151" y="63449"/>
                </a:lnTo>
                <a:lnTo>
                  <a:pt x="885958" y="87896"/>
                </a:lnTo>
                <a:lnTo>
                  <a:pt x="899360" y="107840"/>
                </a:lnTo>
                <a:lnTo>
                  <a:pt x="919824" y="121276"/>
                </a:lnTo>
                <a:lnTo>
                  <a:pt x="945819" y="126199"/>
                </a:lnTo>
                <a:lnTo>
                  <a:pt x="971871" y="121220"/>
                </a:lnTo>
                <a:lnTo>
                  <a:pt x="992457" y="107662"/>
                </a:lnTo>
                <a:lnTo>
                  <a:pt x="996637" y="101460"/>
                </a:lnTo>
                <a:lnTo>
                  <a:pt x="946162" y="101460"/>
                </a:lnTo>
                <a:lnTo>
                  <a:pt x="931267" y="98408"/>
                </a:lnTo>
                <a:lnTo>
                  <a:pt x="919572" y="90125"/>
                </a:lnTo>
                <a:lnTo>
                  <a:pt x="911929" y="77918"/>
                </a:lnTo>
                <a:lnTo>
                  <a:pt x="909258" y="63449"/>
                </a:lnTo>
                <a:lnTo>
                  <a:pt x="909193" y="62750"/>
                </a:lnTo>
                <a:lnTo>
                  <a:pt x="911874" y="47979"/>
                </a:lnTo>
                <a:lnTo>
                  <a:pt x="919395" y="35890"/>
                </a:lnTo>
                <a:lnTo>
                  <a:pt x="930972" y="27724"/>
                </a:lnTo>
                <a:lnTo>
                  <a:pt x="945819" y="24726"/>
                </a:lnTo>
                <a:lnTo>
                  <a:pt x="996912" y="24726"/>
                </a:lnTo>
                <a:lnTo>
                  <a:pt x="992633" y="18359"/>
                </a:lnTo>
                <a:lnTo>
                  <a:pt x="972165" y="4923"/>
                </a:lnTo>
                <a:lnTo>
                  <a:pt x="946162" y="0"/>
                </a:lnTo>
                <a:close/>
              </a:path>
              <a:path w="2385060" h="126365">
                <a:moveTo>
                  <a:pt x="996912" y="24726"/>
                </a:moveTo>
                <a:lnTo>
                  <a:pt x="945819" y="24726"/>
                </a:lnTo>
                <a:lnTo>
                  <a:pt x="960720" y="27778"/>
                </a:lnTo>
                <a:lnTo>
                  <a:pt x="972415" y="36061"/>
                </a:lnTo>
                <a:lnTo>
                  <a:pt x="980054" y="48269"/>
                </a:lnTo>
                <a:lnTo>
                  <a:pt x="982726" y="62750"/>
                </a:lnTo>
                <a:lnTo>
                  <a:pt x="982789" y="63449"/>
                </a:lnTo>
                <a:lnTo>
                  <a:pt x="980108" y="78218"/>
                </a:lnTo>
                <a:lnTo>
                  <a:pt x="972586" y="90303"/>
                </a:lnTo>
                <a:lnTo>
                  <a:pt x="961009" y="98464"/>
                </a:lnTo>
                <a:lnTo>
                  <a:pt x="946162" y="101460"/>
                </a:lnTo>
                <a:lnTo>
                  <a:pt x="996637" y="101460"/>
                </a:lnTo>
                <a:lnTo>
                  <a:pt x="1005980" y="87596"/>
                </a:lnTo>
                <a:lnTo>
                  <a:pt x="1010773" y="63449"/>
                </a:lnTo>
                <a:lnTo>
                  <a:pt x="1010843" y="62750"/>
                </a:lnTo>
                <a:lnTo>
                  <a:pt x="1006036" y="38303"/>
                </a:lnTo>
                <a:lnTo>
                  <a:pt x="996912" y="24726"/>
                </a:lnTo>
                <a:close/>
              </a:path>
              <a:path w="2385060" h="126365">
                <a:moveTo>
                  <a:pt x="1093317" y="0"/>
                </a:moveTo>
                <a:lnTo>
                  <a:pt x="1047462" y="18537"/>
                </a:lnTo>
                <a:lnTo>
                  <a:pt x="1029404" y="62750"/>
                </a:lnTo>
                <a:lnTo>
                  <a:pt x="1029335" y="63449"/>
                </a:lnTo>
                <a:lnTo>
                  <a:pt x="1034012" y="88480"/>
                </a:lnTo>
                <a:lnTo>
                  <a:pt x="1047156" y="108359"/>
                </a:lnTo>
                <a:lnTo>
                  <a:pt x="1067429" y="121470"/>
                </a:lnTo>
                <a:lnTo>
                  <a:pt x="1093495" y="126199"/>
                </a:lnTo>
                <a:lnTo>
                  <a:pt x="1109293" y="124672"/>
                </a:lnTo>
                <a:lnTo>
                  <a:pt x="1123222" y="120516"/>
                </a:lnTo>
                <a:lnTo>
                  <a:pt x="1135318" y="114369"/>
                </a:lnTo>
                <a:lnTo>
                  <a:pt x="1145616" y="106870"/>
                </a:lnTo>
                <a:lnTo>
                  <a:pt x="1145616" y="101815"/>
                </a:lnTo>
                <a:lnTo>
                  <a:pt x="1094359" y="101815"/>
                </a:lnTo>
                <a:lnTo>
                  <a:pt x="1079463" y="98903"/>
                </a:lnTo>
                <a:lnTo>
                  <a:pt x="1067768" y="90824"/>
                </a:lnTo>
                <a:lnTo>
                  <a:pt x="1060126" y="78562"/>
                </a:lnTo>
                <a:lnTo>
                  <a:pt x="1057450" y="63449"/>
                </a:lnTo>
                <a:lnTo>
                  <a:pt x="1057389" y="62750"/>
                </a:lnTo>
                <a:lnTo>
                  <a:pt x="1060119" y="48054"/>
                </a:lnTo>
                <a:lnTo>
                  <a:pt x="1067590" y="35956"/>
                </a:lnTo>
                <a:lnTo>
                  <a:pt x="1078724" y="27749"/>
                </a:lnTo>
                <a:lnTo>
                  <a:pt x="1092441" y="24726"/>
                </a:lnTo>
                <a:lnTo>
                  <a:pt x="1134622" y="24726"/>
                </a:lnTo>
                <a:lnTo>
                  <a:pt x="1141260" y="16713"/>
                </a:lnTo>
                <a:lnTo>
                  <a:pt x="1131490" y="9547"/>
                </a:lnTo>
                <a:lnTo>
                  <a:pt x="1120755" y="4308"/>
                </a:lnTo>
                <a:lnTo>
                  <a:pt x="1108288" y="1093"/>
                </a:lnTo>
                <a:lnTo>
                  <a:pt x="1093317" y="0"/>
                </a:lnTo>
                <a:close/>
              </a:path>
              <a:path w="2385060" h="126365">
                <a:moveTo>
                  <a:pt x="1145616" y="53873"/>
                </a:moveTo>
                <a:lnTo>
                  <a:pt x="1092619" y="53873"/>
                </a:lnTo>
                <a:lnTo>
                  <a:pt x="1092619" y="77038"/>
                </a:lnTo>
                <a:lnTo>
                  <a:pt x="1119657" y="77038"/>
                </a:lnTo>
                <a:lnTo>
                  <a:pt x="1119657" y="94487"/>
                </a:lnTo>
                <a:lnTo>
                  <a:pt x="1114207" y="97695"/>
                </a:lnTo>
                <a:lnTo>
                  <a:pt x="1108122" y="99985"/>
                </a:lnTo>
                <a:lnTo>
                  <a:pt x="1101480" y="101358"/>
                </a:lnTo>
                <a:lnTo>
                  <a:pt x="1094359" y="101815"/>
                </a:lnTo>
                <a:lnTo>
                  <a:pt x="1145616" y="101815"/>
                </a:lnTo>
                <a:lnTo>
                  <a:pt x="1145616" y="53873"/>
                </a:lnTo>
                <a:close/>
              </a:path>
              <a:path w="2385060" h="126365">
                <a:moveTo>
                  <a:pt x="1134622" y="24726"/>
                </a:moveTo>
                <a:lnTo>
                  <a:pt x="1092441" y="24726"/>
                </a:lnTo>
                <a:lnTo>
                  <a:pt x="1102067" y="25558"/>
                </a:lnTo>
                <a:lnTo>
                  <a:pt x="1110170" y="27976"/>
                </a:lnTo>
                <a:lnTo>
                  <a:pt x="1117387" y="31868"/>
                </a:lnTo>
                <a:lnTo>
                  <a:pt x="1124356" y="37122"/>
                </a:lnTo>
                <a:lnTo>
                  <a:pt x="1134622" y="24726"/>
                </a:lnTo>
                <a:close/>
              </a:path>
              <a:path w="2385060" h="126365">
                <a:moveTo>
                  <a:pt x="1185024" y="2082"/>
                </a:moveTo>
                <a:lnTo>
                  <a:pt x="1153642" y="2082"/>
                </a:lnTo>
                <a:lnTo>
                  <a:pt x="1200543" y="75996"/>
                </a:lnTo>
                <a:lnTo>
                  <a:pt x="1200543" y="124104"/>
                </a:lnTo>
                <a:lnTo>
                  <a:pt x="1227378" y="124104"/>
                </a:lnTo>
                <a:lnTo>
                  <a:pt x="1227378" y="75476"/>
                </a:lnTo>
                <a:lnTo>
                  <a:pt x="1242977" y="51066"/>
                </a:lnTo>
                <a:lnTo>
                  <a:pt x="1214132" y="51066"/>
                </a:lnTo>
                <a:lnTo>
                  <a:pt x="1185024" y="2082"/>
                </a:lnTo>
                <a:close/>
              </a:path>
              <a:path w="2385060" h="126365">
                <a:moveTo>
                  <a:pt x="1274279" y="2082"/>
                </a:moveTo>
                <a:lnTo>
                  <a:pt x="1243761" y="2082"/>
                </a:lnTo>
                <a:lnTo>
                  <a:pt x="1214132" y="51066"/>
                </a:lnTo>
                <a:lnTo>
                  <a:pt x="1242977" y="51066"/>
                </a:lnTo>
                <a:lnTo>
                  <a:pt x="1274279" y="2082"/>
                </a:lnTo>
                <a:close/>
              </a:path>
              <a:path w="2385060" h="126365">
                <a:moveTo>
                  <a:pt x="1350822" y="87337"/>
                </a:moveTo>
                <a:lnTo>
                  <a:pt x="1334960" y="106337"/>
                </a:lnTo>
                <a:lnTo>
                  <a:pt x="1346628" y="114900"/>
                </a:lnTo>
                <a:lnTo>
                  <a:pt x="1359406" y="120997"/>
                </a:lnTo>
                <a:lnTo>
                  <a:pt x="1372906" y="124644"/>
                </a:lnTo>
                <a:lnTo>
                  <a:pt x="1386738" y="125856"/>
                </a:lnTo>
                <a:lnTo>
                  <a:pt x="1404844" y="123355"/>
                </a:lnTo>
                <a:lnTo>
                  <a:pt x="1419007" y="116033"/>
                </a:lnTo>
                <a:lnTo>
                  <a:pt x="1428234" y="104168"/>
                </a:lnTo>
                <a:lnTo>
                  <a:pt x="1428645" y="102158"/>
                </a:lnTo>
                <a:lnTo>
                  <a:pt x="1387259" y="102158"/>
                </a:lnTo>
                <a:lnTo>
                  <a:pt x="1377220" y="101118"/>
                </a:lnTo>
                <a:lnTo>
                  <a:pt x="1367921" y="98148"/>
                </a:lnTo>
                <a:lnTo>
                  <a:pt x="1359182" y="93479"/>
                </a:lnTo>
                <a:lnTo>
                  <a:pt x="1350822" y="87337"/>
                </a:lnTo>
                <a:close/>
              </a:path>
              <a:path w="2385060" h="126365">
                <a:moveTo>
                  <a:pt x="1382547" y="342"/>
                </a:moveTo>
                <a:lnTo>
                  <a:pt x="1365358" y="2974"/>
                </a:lnTo>
                <a:lnTo>
                  <a:pt x="1351849" y="10425"/>
                </a:lnTo>
                <a:lnTo>
                  <a:pt x="1343015" y="22025"/>
                </a:lnTo>
                <a:lnTo>
                  <a:pt x="1339850" y="37109"/>
                </a:lnTo>
                <a:lnTo>
                  <a:pt x="1339850" y="37464"/>
                </a:lnTo>
                <a:lnTo>
                  <a:pt x="1342710" y="52640"/>
                </a:lnTo>
                <a:lnTo>
                  <a:pt x="1350848" y="62860"/>
                </a:lnTo>
                <a:lnTo>
                  <a:pt x="1363595" y="69710"/>
                </a:lnTo>
                <a:lnTo>
                  <a:pt x="1392738" y="78454"/>
                </a:lnTo>
                <a:lnTo>
                  <a:pt x="1400233" y="81953"/>
                </a:lnTo>
                <a:lnTo>
                  <a:pt x="1403902" y="85746"/>
                </a:lnTo>
                <a:lnTo>
                  <a:pt x="1404874" y="90309"/>
                </a:lnTo>
                <a:lnTo>
                  <a:pt x="1404874" y="97802"/>
                </a:lnTo>
                <a:lnTo>
                  <a:pt x="1398244" y="102158"/>
                </a:lnTo>
                <a:lnTo>
                  <a:pt x="1428645" y="102158"/>
                </a:lnTo>
                <a:lnTo>
                  <a:pt x="1431531" y="88036"/>
                </a:lnTo>
                <a:lnTo>
                  <a:pt x="1431465" y="87337"/>
                </a:lnTo>
                <a:lnTo>
                  <a:pt x="1428967" y="73898"/>
                </a:lnTo>
                <a:lnTo>
                  <a:pt x="1421471" y="63817"/>
                </a:lnTo>
                <a:lnTo>
                  <a:pt x="1409333" y="56518"/>
                </a:lnTo>
                <a:lnTo>
                  <a:pt x="1392847" y="51066"/>
                </a:lnTo>
                <a:lnTo>
                  <a:pt x="1379819" y="47404"/>
                </a:lnTo>
                <a:lnTo>
                  <a:pt x="1371750" y="44022"/>
                </a:lnTo>
                <a:lnTo>
                  <a:pt x="1367642" y="40152"/>
                </a:lnTo>
                <a:lnTo>
                  <a:pt x="1366494" y="35026"/>
                </a:lnTo>
                <a:lnTo>
                  <a:pt x="1366494" y="28740"/>
                </a:lnTo>
                <a:lnTo>
                  <a:pt x="1371904" y="24028"/>
                </a:lnTo>
                <a:lnTo>
                  <a:pt x="1422237" y="24028"/>
                </a:lnTo>
                <a:lnTo>
                  <a:pt x="1427873" y="15849"/>
                </a:lnTo>
                <a:lnTo>
                  <a:pt x="1418075" y="9236"/>
                </a:lnTo>
                <a:lnTo>
                  <a:pt x="1407244" y="4371"/>
                </a:lnTo>
                <a:lnTo>
                  <a:pt x="1395396" y="1369"/>
                </a:lnTo>
                <a:lnTo>
                  <a:pt x="1382547" y="342"/>
                </a:lnTo>
                <a:close/>
              </a:path>
              <a:path w="2385060" h="126365">
                <a:moveTo>
                  <a:pt x="1422237" y="24028"/>
                </a:moveTo>
                <a:lnTo>
                  <a:pt x="1382204" y="24028"/>
                </a:lnTo>
                <a:lnTo>
                  <a:pt x="1389983" y="24854"/>
                </a:lnTo>
                <a:lnTo>
                  <a:pt x="1397877" y="27233"/>
                </a:lnTo>
                <a:lnTo>
                  <a:pt x="1405869" y="31020"/>
                </a:lnTo>
                <a:lnTo>
                  <a:pt x="1413941" y="36067"/>
                </a:lnTo>
                <a:lnTo>
                  <a:pt x="1422237" y="24028"/>
                </a:lnTo>
                <a:close/>
              </a:path>
              <a:path w="2385060" h="126365">
                <a:moveTo>
                  <a:pt x="1514538" y="0"/>
                </a:moveTo>
                <a:lnTo>
                  <a:pt x="1467896" y="18535"/>
                </a:lnTo>
                <a:lnTo>
                  <a:pt x="1449582" y="62750"/>
                </a:lnTo>
                <a:lnTo>
                  <a:pt x="1449514" y="63449"/>
                </a:lnTo>
                <a:lnTo>
                  <a:pt x="1454321" y="87896"/>
                </a:lnTo>
                <a:lnTo>
                  <a:pt x="1467723" y="107840"/>
                </a:lnTo>
                <a:lnTo>
                  <a:pt x="1488187" y="121276"/>
                </a:lnTo>
                <a:lnTo>
                  <a:pt x="1514182" y="126199"/>
                </a:lnTo>
                <a:lnTo>
                  <a:pt x="1540234" y="121220"/>
                </a:lnTo>
                <a:lnTo>
                  <a:pt x="1560820" y="107662"/>
                </a:lnTo>
                <a:lnTo>
                  <a:pt x="1565000" y="101460"/>
                </a:lnTo>
                <a:lnTo>
                  <a:pt x="1514538" y="101460"/>
                </a:lnTo>
                <a:lnTo>
                  <a:pt x="1499635" y="98408"/>
                </a:lnTo>
                <a:lnTo>
                  <a:pt x="1487936" y="90125"/>
                </a:lnTo>
                <a:lnTo>
                  <a:pt x="1480293" y="77918"/>
                </a:lnTo>
                <a:lnTo>
                  <a:pt x="1477621" y="63449"/>
                </a:lnTo>
                <a:lnTo>
                  <a:pt x="1477556" y="62750"/>
                </a:lnTo>
                <a:lnTo>
                  <a:pt x="1480237" y="47979"/>
                </a:lnTo>
                <a:lnTo>
                  <a:pt x="1487758" y="35890"/>
                </a:lnTo>
                <a:lnTo>
                  <a:pt x="1499335" y="27724"/>
                </a:lnTo>
                <a:lnTo>
                  <a:pt x="1514182" y="24726"/>
                </a:lnTo>
                <a:lnTo>
                  <a:pt x="1565276" y="24726"/>
                </a:lnTo>
                <a:lnTo>
                  <a:pt x="1560998" y="18359"/>
                </a:lnTo>
                <a:lnTo>
                  <a:pt x="1540534" y="4923"/>
                </a:lnTo>
                <a:lnTo>
                  <a:pt x="1514538" y="0"/>
                </a:lnTo>
                <a:close/>
              </a:path>
              <a:path w="2385060" h="126365">
                <a:moveTo>
                  <a:pt x="1565276" y="24726"/>
                </a:moveTo>
                <a:lnTo>
                  <a:pt x="1514182" y="24726"/>
                </a:lnTo>
                <a:lnTo>
                  <a:pt x="1529083" y="27778"/>
                </a:lnTo>
                <a:lnTo>
                  <a:pt x="1540778" y="36061"/>
                </a:lnTo>
                <a:lnTo>
                  <a:pt x="1548417" y="48269"/>
                </a:lnTo>
                <a:lnTo>
                  <a:pt x="1551089" y="62750"/>
                </a:lnTo>
                <a:lnTo>
                  <a:pt x="1551152" y="63449"/>
                </a:lnTo>
                <a:lnTo>
                  <a:pt x="1548471" y="78218"/>
                </a:lnTo>
                <a:lnTo>
                  <a:pt x="1540951" y="90303"/>
                </a:lnTo>
                <a:lnTo>
                  <a:pt x="1529378" y="98464"/>
                </a:lnTo>
                <a:lnTo>
                  <a:pt x="1514538" y="101460"/>
                </a:lnTo>
                <a:lnTo>
                  <a:pt x="1565000" y="101460"/>
                </a:lnTo>
                <a:lnTo>
                  <a:pt x="1574343" y="87596"/>
                </a:lnTo>
                <a:lnTo>
                  <a:pt x="1579136" y="63449"/>
                </a:lnTo>
                <a:lnTo>
                  <a:pt x="1579206" y="62750"/>
                </a:lnTo>
                <a:lnTo>
                  <a:pt x="1574399" y="38303"/>
                </a:lnTo>
                <a:lnTo>
                  <a:pt x="1565276" y="24726"/>
                </a:lnTo>
                <a:close/>
              </a:path>
              <a:path w="2385060" h="126365">
                <a:moveTo>
                  <a:pt x="1629943" y="2082"/>
                </a:moveTo>
                <a:lnTo>
                  <a:pt x="1603108" y="2082"/>
                </a:lnTo>
                <a:lnTo>
                  <a:pt x="1603108" y="124104"/>
                </a:lnTo>
                <a:lnTo>
                  <a:pt x="1690789" y="124104"/>
                </a:lnTo>
                <a:lnTo>
                  <a:pt x="1690789" y="99720"/>
                </a:lnTo>
                <a:lnTo>
                  <a:pt x="1629943" y="99720"/>
                </a:lnTo>
                <a:lnTo>
                  <a:pt x="1629943" y="2082"/>
                </a:lnTo>
                <a:close/>
              </a:path>
              <a:path w="2385060" h="126365">
                <a:moveTo>
                  <a:pt x="1732445" y="2082"/>
                </a:moveTo>
                <a:lnTo>
                  <a:pt x="1705622" y="2082"/>
                </a:lnTo>
                <a:lnTo>
                  <a:pt x="1705648" y="71996"/>
                </a:lnTo>
                <a:lnTo>
                  <a:pt x="1709264" y="95445"/>
                </a:lnTo>
                <a:lnTo>
                  <a:pt x="1719735" y="112390"/>
                </a:lnTo>
                <a:lnTo>
                  <a:pt x="1736355" y="122603"/>
                </a:lnTo>
                <a:lnTo>
                  <a:pt x="1758441" y="126022"/>
                </a:lnTo>
                <a:lnTo>
                  <a:pt x="1780649" y="122603"/>
                </a:lnTo>
                <a:lnTo>
                  <a:pt x="1797486" y="112347"/>
                </a:lnTo>
                <a:lnTo>
                  <a:pt x="1804369" y="101295"/>
                </a:lnTo>
                <a:lnTo>
                  <a:pt x="1758784" y="101295"/>
                </a:lnTo>
                <a:lnTo>
                  <a:pt x="1747752" y="99377"/>
                </a:lnTo>
                <a:lnTo>
                  <a:pt x="1739466" y="93667"/>
                </a:lnTo>
                <a:lnTo>
                  <a:pt x="1734255" y="84230"/>
                </a:lnTo>
                <a:lnTo>
                  <a:pt x="1732564" y="71996"/>
                </a:lnTo>
                <a:lnTo>
                  <a:pt x="1732445" y="2082"/>
                </a:lnTo>
                <a:close/>
              </a:path>
              <a:path w="2385060" h="126365">
                <a:moveTo>
                  <a:pt x="1811947" y="2082"/>
                </a:moveTo>
                <a:lnTo>
                  <a:pt x="1785124" y="2082"/>
                </a:lnTo>
                <a:lnTo>
                  <a:pt x="1785124" y="71996"/>
                </a:lnTo>
                <a:lnTo>
                  <a:pt x="1783314" y="84739"/>
                </a:lnTo>
                <a:lnTo>
                  <a:pt x="1778103" y="93903"/>
                </a:lnTo>
                <a:lnTo>
                  <a:pt x="1769817" y="99439"/>
                </a:lnTo>
                <a:lnTo>
                  <a:pt x="1758784" y="101295"/>
                </a:lnTo>
                <a:lnTo>
                  <a:pt x="1804369" y="101295"/>
                </a:lnTo>
                <a:lnTo>
                  <a:pt x="1808196" y="95150"/>
                </a:lnTo>
                <a:lnTo>
                  <a:pt x="1811919" y="71132"/>
                </a:lnTo>
                <a:lnTo>
                  <a:pt x="1811947" y="2082"/>
                </a:lnTo>
                <a:close/>
              </a:path>
              <a:path w="2385060" h="126365">
                <a:moveTo>
                  <a:pt x="1894598" y="26822"/>
                </a:moveTo>
                <a:lnTo>
                  <a:pt x="1867763" y="26822"/>
                </a:lnTo>
                <a:lnTo>
                  <a:pt x="1867763" y="124104"/>
                </a:lnTo>
                <a:lnTo>
                  <a:pt x="1894598" y="124104"/>
                </a:lnTo>
                <a:lnTo>
                  <a:pt x="1894598" y="26822"/>
                </a:lnTo>
                <a:close/>
              </a:path>
              <a:path w="2385060" h="126365">
                <a:moveTo>
                  <a:pt x="1931733" y="2082"/>
                </a:moveTo>
                <a:lnTo>
                  <a:pt x="1830628" y="2082"/>
                </a:lnTo>
                <a:lnTo>
                  <a:pt x="1830628" y="26822"/>
                </a:lnTo>
                <a:lnTo>
                  <a:pt x="1931733" y="26822"/>
                </a:lnTo>
                <a:lnTo>
                  <a:pt x="1931733" y="2082"/>
                </a:lnTo>
                <a:close/>
              </a:path>
              <a:path w="2385060" h="126365">
                <a:moveTo>
                  <a:pt x="1980374" y="2082"/>
                </a:moveTo>
                <a:lnTo>
                  <a:pt x="1953552" y="2082"/>
                </a:lnTo>
                <a:lnTo>
                  <a:pt x="1953552" y="124104"/>
                </a:lnTo>
                <a:lnTo>
                  <a:pt x="1980374" y="124104"/>
                </a:lnTo>
                <a:lnTo>
                  <a:pt x="1980374" y="2082"/>
                </a:lnTo>
                <a:close/>
              </a:path>
              <a:path w="2385060" h="126365">
                <a:moveTo>
                  <a:pt x="2070519" y="0"/>
                </a:moveTo>
                <a:lnTo>
                  <a:pt x="2023881" y="18535"/>
                </a:lnTo>
                <a:lnTo>
                  <a:pt x="2005563" y="62750"/>
                </a:lnTo>
                <a:lnTo>
                  <a:pt x="2005495" y="63449"/>
                </a:lnTo>
                <a:lnTo>
                  <a:pt x="2010304" y="87896"/>
                </a:lnTo>
                <a:lnTo>
                  <a:pt x="2023710" y="107840"/>
                </a:lnTo>
                <a:lnTo>
                  <a:pt x="2044178" y="121276"/>
                </a:lnTo>
                <a:lnTo>
                  <a:pt x="2070176" y="126199"/>
                </a:lnTo>
                <a:lnTo>
                  <a:pt x="2096225" y="121220"/>
                </a:lnTo>
                <a:lnTo>
                  <a:pt x="2116807" y="107662"/>
                </a:lnTo>
                <a:lnTo>
                  <a:pt x="2120986" y="101460"/>
                </a:lnTo>
                <a:lnTo>
                  <a:pt x="2070519" y="101460"/>
                </a:lnTo>
                <a:lnTo>
                  <a:pt x="2055618" y="98408"/>
                </a:lnTo>
                <a:lnTo>
                  <a:pt x="2043923" y="90125"/>
                </a:lnTo>
                <a:lnTo>
                  <a:pt x="2036284" y="77918"/>
                </a:lnTo>
                <a:lnTo>
                  <a:pt x="2033615" y="63449"/>
                </a:lnTo>
                <a:lnTo>
                  <a:pt x="2033549" y="62750"/>
                </a:lnTo>
                <a:lnTo>
                  <a:pt x="2036230" y="47979"/>
                </a:lnTo>
                <a:lnTo>
                  <a:pt x="2043752" y="35890"/>
                </a:lnTo>
                <a:lnTo>
                  <a:pt x="2055328" y="27724"/>
                </a:lnTo>
                <a:lnTo>
                  <a:pt x="2070176" y="24726"/>
                </a:lnTo>
                <a:lnTo>
                  <a:pt x="2121257" y="24726"/>
                </a:lnTo>
                <a:lnTo>
                  <a:pt x="2116978" y="18359"/>
                </a:lnTo>
                <a:lnTo>
                  <a:pt x="2096514" y="4923"/>
                </a:lnTo>
                <a:lnTo>
                  <a:pt x="2070519" y="0"/>
                </a:lnTo>
                <a:close/>
              </a:path>
              <a:path w="2385060" h="126365">
                <a:moveTo>
                  <a:pt x="2121257" y="24726"/>
                </a:moveTo>
                <a:lnTo>
                  <a:pt x="2070176" y="24726"/>
                </a:lnTo>
                <a:lnTo>
                  <a:pt x="2085071" y="27778"/>
                </a:lnTo>
                <a:lnTo>
                  <a:pt x="2096766" y="36061"/>
                </a:lnTo>
                <a:lnTo>
                  <a:pt x="2104409" y="48269"/>
                </a:lnTo>
                <a:lnTo>
                  <a:pt x="2107082" y="62750"/>
                </a:lnTo>
                <a:lnTo>
                  <a:pt x="2107145" y="63449"/>
                </a:lnTo>
                <a:lnTo>
                  <a:pt x="2104464" y="78218"/>
                </a:lnTo>
                <a:lnTo>
                  <a:pt x="2096943" y="90303"/>
                </a:lnTo>
                <a:lnTo>
                  <a:pt x="2085366" y="98464"/>
                </a:lnTo>
                <a:lnTo>
                  <a:pt x="2070519" y="101460"/>
                </a:lnTo>
                <a:lnTo>
                  <a:pt x="2120986" y="101460"/>
                </a:lnTo>
                <a:lnTo>
                  <a:pt x="2130326" y="87596"/>
                </a:lnTo>
                <a:lnTo>
                  <a:pt x="2135116" y="63449"/>
                </a:lnTo>
                <a:lnTo>
                  <a:pt x="2135187" y="62750"/>
                </a:lnTo>
                <a:lnTo>
                  <a:pt x="2130380" y="38303"/>
                </a:lnTo>
                <a:lnTo>
                  <a:pt x="2121257" y="24726"/>
                </a:lnTo>
                <a:close/>
              </a:path>
              <a:path w="2385060" h="126365">
                <a:moveTo>
                  <a:pt x="2183841" y="2082"/>
                </a:moveTo>
                <a:lnTo>
                  <a:pt x="2159101" y="2082"/>
                </a:lnTo>
                <a:lnTo>
                  <a:pt x="2159101" y="124104"/>
                </a:lnTo>
                <a:lnTo>
                  <a:pt x="2185581" y="124104"/>
                </a:lnTo>
                <a:lnTo>
                  <a:pt x="2185581" y="46532"/>
                </a:lnTo>
                <a:lnTo>
                  <a:pt x="2217682" y="46532"/>
                </a:lnTo>
                <a:lnTo>
                  <a:pt x="2183841" y="2082"/>
                </a:lnTo>
                <a:close/>
              </a:path>
              <a:path w="2385060" h="126365">
                <a:moveTo>
                  <a:pt x="2217682" y="46532"/>
                </a:moveTo>
                <a:lnTo>
                  <a:pt x="2185581" y="46532"/>
                </a:lnTo>
                <a:lnTo>
                  <a:pt x="2244699" y="124104"/>
                </a:lnTo>
                <a:lnTo>
                  <a:pt x="2267521" y="124104"/>
                </a:lnTo>
                <a:lnTo>
                  <a:pt x="2267521" y="77215"/>
                </a:lnTo>
                <a:lnTo>
                  <a:pt x="2241041" y="77215"/>
                </a:lnTo>
                <a:lnTo>
                  <a:pt x="2217682" y="46532"/>
                </a:lnTo>
                <a:close/>
              </a:path>
              <a:path w="2385060" h="126365">
                <a:moveTo>
                  <a:pt x="2267521" y="2082"/>
                </a:moveTo>
                <a:lnTo>
                  <a:pt x="2241041" y="2082"/>
                </a:lnTo>
                <a:lnTo>
                  <a:pt x="2241041" y="77215"/>
                </a:lnTo>
                <a:lnTo>
                  <a:pt x="2267521" y="77215"/>
                </a:lnTo>
                <a:lnTo>
                  <a:pt x="2267521" y="2082"/>
                </a:lnTo>
                <a:close/>
              </a:path>
              <a:path w="2385060" h="126365">
                <a:moveTo>
                  <a:pt x="2304326" y="87337"/>
                </a:moveTo>
                <a:lnTo>
                  <a:pt x="2288463" y="106337"/>
                </a:lnTo>
                <a:lnTo>
                  <a:pt x="2300131" y="114900"/>
                </a:lnTo>
                <a:lnTo>
                  <a:pt x="2312909" y="120997"/>
                </a:lnTo>
                <a:lnTo>
                  <a:pt x="2326409" y="124644"/>
                </a:lnTo>
                <a:lnTo>
                  <a:pt x="2340241" y="125856"/>
                </a:lnTo>
                <a:lnTo>
                  <a:pt x="2358347" y="123355"/>
                </a:lnTo>
                <a:lnTo>
                  <a:pt x="2372510" y="116033"/>
                </a:lnTo>
                <a:lnTo>
                  <a:pt x="2381737" y="104168"/>
                </a:lnTo>
                <a:lnTo>
                  <a:pt x="2382148" y="102158"/>
                </a:lnTo>
                <a:lnTo>
                  <a:pt x="2340762" y="102158"/>
                </a:lnTo>
                <a:lnTo>
                  <a:pt x="2330724" y="101118"/>
                </a:lnTo>
                <a:lnTo>
                  <a:pt x="2321425" y="98148"/>
                </a:lnTo>
                <a:lnTo>
                  <a:pt x="2312685" y="93479"/>
                </a:lnTo>
                <a:lnTo>
                  <a:pt x="2304326" y="87337"/>
                </a:lnTo>
                <a:close/>
              </a:path>
              <a:path w="2385060" h="126365">
                <a:moveTo>
                  <a:pt x="2336050" y="342"/>
                </a:moveTo>
                <a:lnTo>
                  <a:pt x="2318859" y="2974"/>
                </a:lnTo>
                <a:lnTo>
                  <a:pt x="2305346" y="10425"/>
                </a:lnTo>
                <a:lnTo>
                  <a:pt x="2296508" y="22025"/>
                </a:lnTo>
                <a:lnTo>
                  <a:pt x="2293340" y="37109"/>
                </a:lnTo>
                <a:lnTo>
                  <a:pt x="2293340" y="37464"/>
                </a:lnTo>
                <a:lnTo>
                  <a:pt x="2296203" y="52640"/>
                </a:lnTo>
                <a:lnTo>
                  <a:pt x="2304343" y="62860"/>
                </a:lnTo>
                <a:lnTo>
                  <a:pt x="2317091" y="69710"/>
                </a:lnTo>
                <a:lnTo>
                  <a:pt x="2346231" y="78454"/>
                </a:lnTo>
                <a:lnTo>
                  <a:pt x="2353730" y="81953"/>
                </a:lnTo>
                <a:lnTo>
                  <a:pt x="2357403" y="85746"/>
                </a:lnTo>
                <a:lnTo>
                  <a:pt x="2358377" y="90309"/>
                </a:lnTo>
                <a:lnTo>
                  <a:pt x="2358377" y="97802"/>
                </a:lnTo>
                <a:lnTo>
                  <a:pt x="2351747" y="102158"/>
                </a:lnTo>
                <a:lnTo>
                  <a:pt x="2382148" y="102158"/>
                </a:lnTo>
                <a:lnTo>
                  <a:pt x="2385034" y="88036"/>
                </a:lnTo>
                <a:lnTo>
                  <a:pt x="2384968" y="87337"/>
                </a:lnTo>
                <a:lnTo>
                  <a:pt x="2382469" y="73898"/>
                </a:lnTo>
                <a:lnTo>
                  <a:pt x="2374968" y="63817"/>
                </a:lnTo>
                <a:lnTo>
                  <a:pt x="2362826" y="56518"/>
                </a:lnTo>
                <a:lnTo>
                  <a:pt x="2346337" y="51066"/>
                </a:lnTo>
                <a:lnTo>
                  <a:pt x="2333317" y="47404"/>
                </a:lnTo>
                <a:lnTo>
                  <a:pt x="2325252" y="44022"/>
                </a:lnTo>
                <a:lnTo>
                  <a:pt x="2321145" y="40152"/>
                </a:lnTo>
                <a:lnTo>
                  <a:pt x="2319997" y="35026"/>
                </a:lnTo>
                <a:lnTo>
                  <a:pt x="2319997" y="28740"/>
                </a:lnTo>
                <a:lnTo>
                  <a:pt x="2325408" y="24028"/>
                </a:lnTo>
                <a:lnTo>
                  <a:pt x="2375736" y="24028"/>
                </a:lnTo>
                <a:lnTo>
                  <a:pt x="2381377" y="15849"/>
                </a:lnTo>
                <a:lnTo>
                  <a:pt x="2371578" y="9236"/>
                </a:lnTo>
                <a:lnTo>
                  <a:pt x="2360747" y="4371"/>
                </a:lnTo>
                <a:lnTo>
                  <a:pt x="2348899" y="1369"/>
                </a:lnTo>
                <a:lnTo>
                  <a:pt x="2336050" y="342"/>
                </a:lnTo>
                <a:close/>
              </a:path>
              <a:path w="2385060" h="126365">
                <a:moveTo>
                  <a:pt x="2375736" y="24028"/>
                </a:moveTo>
                <a:lnTo>
                  <a:pt x="2335695" y="24028"/>
                </a:lnTo>
                <a:lnTo>
                  <a:pt x="2343481" y="24854"/>
                </a:lnTo>
                <a:lnTo>
                  <a:pt x="2351378" y="27233"/>
                </a:lnTo>
                <a:lnTo>
                  <a:pt x="2359367" y="31020"/>
                </a:lnTo>
                <a:lnTo>
                  <a:pt x="2367432" y="36067"/>
                </a:lnTo>
                <a:lnTo>
                  <a:pt x="2375736" y="24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4649" y="457205"/>
            <a:ext cx="2387600" cy="337185"/>
          </a:xfrm>
          <a:custGeom>
            <a:avLst/>
            <a:gdLst/>
            <a:ahLst/>
            <a:cxnLst/>
            <a:rect l="l" t="t" r="r" b="b"/>
            <a:pathLst>
              <a:path w="2387600" h="337184">
                <a:moveTo>
                  <a:pt x="71589" y="5575"/>
                </a:moveTo>
                <a:lnTo>
                  <a:pt x="0" y="5575"/>
                </a:lnTo>
                <a:lnTo>
                  <a:pt x="0" y="331025"/>
                </a:lnTo>
                <a:lnTo>
                  <a:pt x="71589" y="331025"/>
                </a:lnTo>
                <a:lnTo>
                  <a:pt x="71589" y="200380"/>
                </a:lnTo>
                <a:lnTo>
                  <a:pt x="275234" y="200380"/>
                </a:lnTo>
                <a:lnTo>
                  <a:pt x="275234" y="134366"/>
                </a:lnTo>
                <a:lnTo>
                  <a:pt x="71589" y="134366"/>
                </a:lnTo>
                <a:lnTo>
                  <a:pt x="71589" y="5575"/>
                </a:lnTo>
                <a:close/>
              </a:path>
              <a:path w="2387600" h="337184">
                <a:moveTo>
                  <a:pt x="275234" y="200380"/>
                </a:moveTo>
                <a:lnTo>
                  <a:pt x="203631" y="200380"/>
                </a:lnTo>
                <a:lnTo>
                  <a:pt x="203631" y="331025"/>
                </a:lnTo>
                <a:lnTo>
                  <a:pt x="275234" y="331025"/>
                </a:lnTo>
                <a:lnTo>
                  <a:pt x="275234" y="200380"/>
                </a:lnTo>
                <a:close/>
              </a:path>
              <a:path w="2387600" h="337184">
                <a:moveTo>
                  <a:pt x="275234" y="5575"/>
                </a:moveTo>
                <a:lnTo>
                  <a:pt x="203631" y="5575"/>
                </a:lnTo>
                <a:lnTo>
                  <a:pt x="203631" y="134366"/>
                </a:lnTo>
                <a:lnTo>
                  <a:pt x="275234" y="134366"/>
                </a:lnTo>
                <a:lnTo>
                  <a:pt x="275234" y="5575"/>
                </a:lnTo>
                <a:close/>
              </a:path>
              <a:path w="2387600" h="337184">
                <a:moveTo>
                  <a:pt x="547217" y="0"/>
                </a:moveTo>
                <a:lnTo>
                  <a:pt x="499499" y="6041"/>
                </a:lnTo>
                <a:lnTo>
                  <a:pt x="457620" y="23073"/>
                </a:lnTo>
                <a:lnTo>
                  <a:pt x="422846" y="49455"/>
                </a:lnTo>
                <a:lnTo>
                  <a:pt x="396441" y="83547"/>
                </a:lnTo>
                <a:lnTo>
                  <a:pt x="379670" y="123708"/>
                </a:lnTo>
                <a:lnTo>
                  <a:pt x="373921" y="167373"/>
                </a:lnTo>
                <a:lnTo>
                  <a:pt x="373799" y="169227"/>
                </a:lnTo>
                <a:lnTo>
                  <a:pt x="379601" y="213750"/>
                </a:lnTo>
                <a:lnTo>
                  <a:pt x="396200" y="253740"/>
                </a:lnTo>
                <a:lnTo>
                  <a:pt x="422382" y="287608"/>
                </a:lnTo>
                <a:lnTo>
                  <a:pt x="456934" y="313767"/>
                </a:lnTo>
                <a:lnTo>
                  <a:pt x="498641" y="330627"/>
                </a:lnTo>
                <a:lnTo>
                  <a:pt x="546290" y="336600"/>
                </a:lnTo>
                <a:lnTo>
                  <a:pt x="594003" y="330559"/>
                </a:lnTo>
                <a:lnTo>
                  <a:pt x="635881" y="313527"/>
                </a:lnTo>
                <a:lnTo>
                  <a:pt x="670656" y="287145"/>
                </a:lnTo>
                <a:lnTo>
                  <a:pt x="683483" y="270586"/>
                </a:lnTo>
                <a:lnTo>
                  <a:pt x="547217" y="270586"/>
                </a:lnTo>
                <a:lnTo>
                  <a:pt x="507492" y="262449"/>
                </a:lnTo>
                <a:lnTo>
                  <a:pt x="476313" y="240364"/>
                </a:lnTo>
                <a:lnTo>
                  <a:pt x="455945" y="207819"/>
                </a:lnTo>
                <a:lnTo>
                  <a:pt x="448652" y="168300"/>
                </a:lnTo>
                <a:lnTo>
                  <a:pt x="448652" y="167373"/>
                </a:lnTo>
                <a:lnTo>
                  <a:pt x="455800" y="127999"/>
                </a:lnTo>
                <a:lnTo>
                  <a:pt x="475849" y="95772"/>
                </a:lnTo>
                <a:lnTo>
                  <a:pt x="506710" y="74006"/>
                </a:lnTo>
                <a:lnTo>
                  <a:pt x="546290" y="66014"/>
                </a:lnTo>
                <a:lnTo>
                  <a:pt x="684280" y="66014"/>
                </a:lnTo>
                <a:lnTo>
                  <a:pt x="671120" y="48991"/>
                </a:lnTo>
                <a:lnTo>
                  <a:pt x="636568" y="22833"/>
                </a:lnTo>
                <a:lnTo>
                  <a:pt x="594862" y="5973"/>
                </a:lnTo>
                <a:lnTo>
                  <a:pt x="547217" y="0"/>
                </a:lnTo>
                <a:close/>
              </a:path>
              <a:path w="2387600" h="337184">
                <a:moveTo>
                  <a:pt x="684280" y="66014"/>
                </a:moveTo>
                <a:lnTo>
                  <a:pt x="546290" y="66014"/>
                </a:lnTo>
                <a:lnTo>
                  <a:pt x="586010" y="74151"/>
                </a:lnTo>
                <a:lnTo>
                  <a:pt x="617189" y="96235"/>
                </a:lnTo>
                <a:lnTo>
                  <a:pt x="637560" y="128781"/>
                </a:lnTo>
                <a:lnTo>
                  <a:pt x="644855" y="168300"/>
                </a:lnTo>
                <a:lnTo>
                  <a:pt x="644855" y="169227"/>
                </a:lnTo>
                <a:lnTo>
                  <a:pt x="637705" y="208601"/>
                </a:lnTo>
                <a:lnTo>
                  <a:pt x="617653" y="240828"/>
                </a:lnTo>
                <a:lnTo>
                  <a:pt x="586792" y="262594"/>
                </a:lnTo>
                <a:lnTo>
                  <a:pt x="547217" y="270586"/>
                </a:lnTo>
                <a:lnTo>
                  <a:pt x="683483" y="270586"/>
                </a:lnTo>
                <a:lnTo>
                  <a:pt x="697063" y="253053"/>
                </a:lnTo>
                <a:lnTo>
                  <a:pt x="713836" y="212891"/>
                </a:lnTo>
                <a:lnTo>
                  <a:pt x="719586" y="169227"/>
                </a:lnTo>
                <a:lnTo>
                  <a:pt x="719708" y="167373"/>
                </a:lnTo>
                <a:lnTo>
                  <a:pt x="713905" y="122850"/>
                </a:lnTo>
                <a:lnTo>
                  <a:pt x="697304" y="82860"/>
                </a:lnTo>
                <a:lnTo>
                  <a:pt x="684280" y="66014"/>
                </a:lnTo>
                <a:close/>
              </a:path>
              <a:path w="2387600" h="337184">
                <a:moveTo>
                  <a:pt x="851255" y="5575"/>
                </a:moveTo>
                <a:lnTo>
                  <a:pt x="774547" y="5575"/>
                </a:lnTo>
                <a:lnTo>
                  <a:pt x="885659" y="333349"/>
                </a:lnTo>
                <a:lnTo>
                  <a:pt x="947966" y="333349"/>
                </a:lnTo>
                <a:lnTo>
                  <a:pt x="985016" y="225945"/>
                </a:lnTo>
                <a:lnTo>
                  <a:pt x="918667" y="225945"/>
                </a:lnTo>
                <a:lnTo>
                  <a:pt x="851255" y="5575"/>
                </a:lnTo>
                <a:close/>
              </a:path>
              <a:path w="2387600" h="337184">
                <a:moveTo>
                  <a:pt x="1091219" y="120408"/>
                </a:moveTo>
                <a:lnTo>
                  <a:pt x="1021422" y="120408"/>
                </a:lnTo>
                <a:lnTo>
                  <a:pt x="1094879" y="333349"/>
                </a:lnTo>
                <a:lnTo>
                  <a:pt x="1157185" y="333349"/>
                </a:lnTo>
                <a:lnTo>
                  <a:pt x="1193594" y="225945"/>
                </a:lnTo>
                <a:lnTo>
                  <a:pt x="1126032" y="225945"/>
                </a:lnTo>
                <a:lnTo>
                  <a:pt x="1091219" y="120408"/>
                </a:lnTo>
                <a:close/>
              </a:path>
              <a:path w="2387600" h="337184">
                <a:moveTo>
                  <a:pt x="1053033" y="4648"/>
                </a:moveTo>
                <a:lnTo>
                  <a:pt x="991666" y="4648"/>
                </a:lnTo>
                <a:lnTo>
                  <a:pt x="918667" y="225945"/>
                </a:lnTo>
                <a:lnTo>
                  <a:pt x="985016" y="225945"/>
                </a:lnTo>
                <a:lnTo>
                  <a:pt x="1021422" y="120408"/>
                </a:lnTo>
                <a:lnTo>
                  <a:pt x="1091219" y="120408"/>
                </a:lnTo>
                <a:lnTo>
                  <a:pt x="1053033" y="4648"/>
                </a:lnTo>
                <a:close/>
              </a:path>
              <a:path w="2387600" h="337184">
                <a:moveTo>
                  <a:pt x="1268298" y="5575"/>
                </a:moveTo>
                <a:lnTo>
                  <a:pt x="1193444" y="5575"/>
                </a:lnTo>
                <a:lnTo>
                  <a:pt x="1126032" y="225945"/>
                </a:lnTo>
                <a:lnTo>
                  <a:pt x="1193594" y="225945"/>
                </a:lnTo>
                <a:lnTo>
                  <a:pt x="1268298" y="5575"/>
                </a:lnTo>
                <a:close/>
              </a:path>
              <a:path w="2387600" h="337184">
                <a:moveTo>
                  <a:pt x="1491894" y="3251"/>
                </a:moveTo>
                <a:lnTo>
                  <a:pt x="1425867" y="3251"/>
                </a:lnTo>
                <a:lnTo>
                  <a:pt x="1286395" y="331025"/>
                </a:lnTo>
                <a:lnTo>
                  <a:pt x="1359382" y="331025"/>
                </a:lnTo>
                <a:lnTo>
                  <a:pt x="1389138" y="258025"/>
                </a:lnTo>
                <a:lnTo>
                  <a:pt x="1600303" y="258025"/>
                </a:lnTo>
                <a:lnTo>
                  <a:pt x="1573402" y="194805"/>
                </a:lnTo>
                <a:lnTo>
                  <a:pt x="1414716" y="194805"/>
                </a:lnTo>
                <a:lnTo>
                  <a:pt x="1457947" y="89255"/>
                </a:lnTo>
                <a:lnTo>
                  <a:pt x="1528490" y="89255"/>
                </a:lnTo>
                <a:lnTo>
                  <a:pt x="1491894" y="3251"/>
                </a:lnTo>
                <a:close/>
              </a:path>
              <a:path w="2387600" h="337184">
                <a:moveTo>
                  <a:pt x="1600303" y="258025"/>
                </a:moveTo>
                <a:lnTo>
                  <a:pt x="1526755" y="258025"/>
                </a:lnTo>
                <a:lnTo>
                  <a:pt x="1556512" y="331025"/>
                </a:lnTo>
                <a:lnTo>
                  <a:pt x="1631365" y="331025"/>
                </a:lnTo>
                <a:lnTo>
                  <a:pt x="1600303" y="258025"/>
                </a:lnTo>
                <a:close/>
              </a:path>
              <a:path w="2387600" h="337184">
                <a:moveTo>
                  <a:pt x="1528490" y="89255"/>
                </a:moveTo>
                <a:lnTo>
                  <a:pt x="1457947" y="89255"/>
                </a:lnTo>
                <a:lnTo>
                  <a:pt x="1501190" y="194805"/>
                </a:lnTo>
                <a:lnTo>
                  <a:pt x="1573402" y="194805"/>
                </a:lnTo>
                <a:lnTo>
                  <a:pt x="1528490" y="89255"/>
                </a:lnTo>
                <a:close/>
              </a:path>
              <a:path w="2387600" h="337184">
                <a:moveTo>
                  <a:pt x="1865223" y="5575"/>
                </a:moveTo>
                <a:lnTo>
                  <a:pt x="1716443" y="5575"/>
                </a:lnTo>
                <a:lnTo>
                  <a:pt x="1716443" y="331025"/>
                </a:lnTo>
                <a:lnTo>
                  <a:pt x="1788045" y="331025"/>
                </a:lnTo>
                <a:lnTo>
                  <a:pt x="1788045" y="226885"/>
                </a:lnTo>
                <a:lnTo>
                  <a:pt x="1926491" y="226885"/>
                </a:lnTo>
                <a:lnTo>
                  <a:pt x="1918220" y="214795"/>
                </a:lnTo>
                <a:lnTo>
                  <a:pt x="1946579" y="199947"/>
                </a:lnTo>
                <a:lnTo>
                  <a:pt x="1968615" y="178300"/>
                </a:lnTo>
                <a:lnTo>
                  <a:pt x="1975921" y="163652"/>
                </a:lnTo>
                <a:lnTo>
                  <a:pt x="1788045" y="163652"/>
                </a:lnTo>
                <a:lnTo>
                  <a:pt x="1788045" y="70205"/>
                </a:lnTo>
                <a:lnTo>
                  <a:pt x="1979999" y="70205"/>
                </a:lnTo>
                <a:lnTo>
                  <a:pt x="1979578" y="67950"/>
                </a:lnTo>
                <a:lnTo>
                  <a:pt x="1955366" y="34169"/>
                </a:lnTo>
                <a:lnTo>
                  <a:pt x="1916769" y="12941"/>
                </a:lnTo>
                <a:lnTo>
                  <a:pt x="1865223" y="5575"/>
                </a:lnTo>
                <a:close/>
              </a:path>
              <a:path w="2387600" h="337184">
                <a:moveTo>
                  <a:pt x="1926491" y="226885"/>
                </a:moveTo>
                <a:lnTo>
                  <a:pt x="1844306" y="226885"/>
                </a:lnTo>
                <a:lnTo>
                  <a:pt x="1914042" y="331025"/>
                </a:lnTo>
                <a:lnTo>
                  <a:pt x="1997735" y="331025"/>
                </a:lnTo>
                <a:lnTo>
                  <a:pt x="1926491" y="226885"/>
                </a:lnTo>
                <a:close/>
              </a:path>
              <a:path w="2387600" h="337184">
                <a:moveTo>
                  <a:pt x="1979999" y="70205"/>
                </a:moveTo>
                <a:lnTo>
                  <a:pt x="1859178" y="70205"/>
                </a:lnTo>
                <a:lnTo>
                  <a:pt x="1882681" y="73153"/>
                </a:lnTo>
                <a:lnTo>
                  <a:pt x="1900386" y="81940"/>
                </a:lnTo>
                <a:lnTo>
                  <a:pt x="1911552" y="96480"/>
                </a:lnTo>
                <a:lnTo>
                  <a:pt x="1915439" y="116687"/>
                </a:lnTo>
                <a:lnTo>
                  <a:pt x="1915439" y="117627"/>
                </a:lnTo>
                <a:lnTo>
                  <a:pt x="1911771" y="136391"/>
                </a:lnTo>
                <a:lnTo>
                  <a:pt x="1901085" y="150926"/>
                </a:lnTo>
                <a:lnTo>
                  <a:pt x="1883860" y="160318"/>
                </a:lnTo>
                <a:lnTo>
                  <a:pt x="1860575" y="163652"/>
                </a:lnTo>
                <a:lnTo>
                  <a:pt x="1975921" y="163652"/>
                </a:lnTo>
                <a:lnTo>
                  <a:pt x="1982891" y="149678"/>
                </a:lnTo>
                <a:lnTo>
                  <a:pt x="1987969" y="113906"/>
                </a:lnTo>
                <a:lnTo>
                  <a:pt x="1987969" y="112979"/>
                </a:lnTo>
                <a:lnTo>
                  <a:pt x="1979999" y="70205"/>
                </a:lnTo>
                <a:close/>
              </a:path>
              <a:path w="2387600" h="337184">
                <a:moveTo>
                  <a:pt x="2214384" y="5575"/>
                </a:moveTo>
                <a:lnTo>
                  <a:pt x="2087460" y="5575"/>
                </a:lnTo>
                <a:lnTo>
                  <a:pt x="2087460" y="331025"/>
                </a:lnTo>
                <a:lnTo>
                  <a:pt x="2214384" y="331025"/>
                </a:lnTo>
                <a:lnTo>
                  <a:pt x="2262711" y="325332"/>
                </a:lnTo>
                <a:lnTo>
                  <a:pt x="2304683" y="309191"/>
                </a:lnTo>
                <a:lnTo>
                  <a:pt x="2339216" y="284010"/>
                </a:lnTo>
                <a:lnTo>
                  <a:pt x="2353177" y="266395"/>
                </a:lnTo>
                <a:lnTo>
                  <a:pt x="2159050" y="266395"/>
                </a:lnTo>
                <a:lnTo>
                  <a:pt x="2159050" y="70205"/>
                </a:lnTo>
                <a:lnTo>
                  <a:pt x="2353643" y="70205"/>
                </a:lnTo>
                <a:lnTo>
                  <a:pt x="2339216" y="52127"/>
                </a:lnTo>
                <a:lnTo>
                  <a:pt x="2304683" y="27169"/>
                </a:lnTo>
                <a:lnTo>
                  <a:pt x="2262711" y="11199"/>
                </a:lnTo>
                <a:lnTo>
                  <a:pt x="2214384" y="5575"/>
                </a:lnTo>
                <a:close/>
              </a:path>
              <a:path w="2387600" h="337184">
                <a:moveTo>
                  <a:pt x="2353643" y="70205"/>
                </a:moveTo>
                <a:lnTo>
                  <a:pt x="2214384" y="70205"/>
                </a:lnTo>
                <a:lnTo>
                  <a:pt x="2254427" y="77424"/>
                </a:lnTo>
                <a:lnTo>
                  <a:pt x="2285401" y="97631"/>
                </a:lnTo>
                <a:lnTo>
                  <a:pt x="2305390" y="128648"/>
                </a:lnTo>
                <a:lnTo>
                  <a:pt x="2312479" y="168300"/>
                </a:lnTo>
                <a:lnTo>
                  <a:pt x="2312479" y="169227"/>
                </a:lnTo>
                <a:lnTo>
                  <a:pt x="2305390" y="208734"/>
                </a:lnTo>
                <a:lnTo>
                  <a:pt x="2285401" y="239433"/>
                </a:lnTo>
                <a:lnTo>
                  <a:pt x="2254427" y="259320"/>
                </a:lnTo>
                <a:lnTo>
                  <a:pt x="2214384" y="266395"/>
                </a:lnTo>
                <a:lnTo>
                  <a:pt x="2353177" y="266395"/>
                </a:lnTo>
                <a:lnTo>
                  <a:pt x="2365224" y="251196"/>
                </a:lnTo>
                <a:lnTo>
                  <a:pt x="2381625" y="212157"/>
                </a:lnTo>
                <a:lnTo>
                  <a:pt x="2387212" y="169227"/>
                </a:lnTo>
                <a:lnTo>
                  <a:pt x="2387333" y="167373"/>
                </a:lnTo>
                <a:lnTo>
                  <a:pt x="2381625" y="123585"/>
                </a:lnTo>
                <a:lnTo>
                  <a:pt x="2365224" y="84717"/>
                </a:lnTo>
                <a:lnTo>
                  <a:pt x="2353643" y="702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066795" y="386678"/>
            <a:ext cx="1589405" cy="671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2870">
              <a:lnSpc>
                <a:spcPct val="125400"/>
              </a:lnSpc>
            </a:pPr>
            <a:r>
              <a:rPr sz="1100" b="1" spc="-20" dirty="0">
                <a:solidFill>
                  <a:srgbClr val="FFFFFF"/>
                </a:solidFill>
                <a:latin typeface="Gotham Narrow"/>
                <a:cs typeface="Gotham Narrow"/>
              </a:rPr>
              <a:t>HOWARD</a:t>
            </a:r>
            <a:r>
              <a:rPr sz="1100" b="1" spc="-75" dirty="0">
                <a:solidFill>
                  <a:srgbClr val="FFFFFF"/>
                </a:solidFill>
                <a:latin typeface="Gotham Narrow"/>
                <a:cs typeface="Gotham Narrow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Gotham Narrow"/>
                <a:cs typeface="Gotham Narrow"/>
              </a:rPr>
              <a:t>INTERACTIVE  </a:t>
            </a:r>
            <a:r>
              <a:rPr sz="1100" b="1" spc="-10" dirty="0" smtClean="0">
                <a:solidFill>
                  <a:srgbClr val="FFFFFF"/>
                </a:solidFill>
                <a:latin typeface="Gotham Narrow"/>
                <a:cs typeface="Gotham Narrow"/>
              </a:rPr>
              <a:t>201</a:t>
            </a:r>
            <a:r>
              <a:rPr lang="en-US" sz="1100" b="1" spc="-10" dirty="0" smtClean="0">
                <a:solidFill>
                  <a:srgbClr val="FFFFFF"/>
                </a:solidFill>
                <a:latin typeface="Gotham Narrow"/>
                <a:cs typeface="Gotham Narrow"/>
              </a:rPr>
              <a:t>7</a:t>
            </a:r>
            <a:r>
              <a:rPr sz="1100" b="1" spc="-10" dirty="0" smtClean="0">
                <a:solidFill>
                  <a:srgbClr val="FFFFFF"/>
                </a:solidFill>
                <a:latin typeface="Gotham Narrow"/>
                <a:cs typeface="Gotham Narrow"/>
              </a:rPr>
              <a:t> </a:t>
            </a:r>
            <a:r>
              <a:rPr sz="1100" b="1" dirty="0">
                <a:solidFill>
                  <a:srgbClr val="FFFFFF"/>
                </a:solidFill>
                <a:latin typeface="Gotham Narrow"/>
                <a:cs typeface="Gotham Narrow"/>
              </a:rPr>
              <a:t>LINE</a:t>
            </a:r>
            <a:r>
              <a:rPr sz="1100" b="1" spc="-110" dirty="0">
                <a:solidFill>
                  <a:srgbClr val="FFFFFF"/>
                </a:solidFill>
                <a:latin typeface="Gotham Narrow"/>
                <a:cs typeface="Gotham Narrow"/>
              </a:rPr>
              <a:t> </a:t>
            </a:r>
            <a:r>
              <a:rPr sz="1100" b="1" dirty="0">
                <a:solidFill>
                  <a:srgbClr val="FFFFFF"/>
                </a:solidFill>
                <a:latin typeface="Gotham Narrow"/>
                <a:cs typeface="Gotham Narrow"/>
              </a:rPr>
              <a:t>CARD</a:t>
            </a:r>
            <a:endParaRPr sz="1100" dirty="0">
              <a:latin typeface="Gotham Narrow"/>
              <a:cs typeface="Gotham Narrow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300" b="1" spc="-10" dirty="0">
                <a:solidFill>
                  <a:srgbClr val="FFFFFF"/>
                </a:solidFill>
                <a:latin typeface="Gotham Narrow"/>
                <a:cs typeface="Gotham Narrow"/>
              </a:rPr>
              <a:t>THE </a:t>
            </a:r>
            <a:r>
              <a:rPr sz="1300" b="1" spc="-15" dirty="0">
                <a:solidFill>
                  <a:srgbClr val="FFFFFF"/>
                </a:solidFill>
                <a:latin typeface="Gotham Narrow"/>
                <a:cs typeface="Gotham Narrow"/>
              </a:rPr>
              <a:t>ONE-STOP</a:t>
            </a:r>
            <a:r>
              <a:rPr sz="1300" b="1" spc="-70" dirty="0">
                <a:solidFill>
                  <a:srgbClr val="FFFFFF"/>
                </a:solidFill>
                <a:latin typeface="Gotham Narrow"/>
                <a:cs typeface="Gotham Narrow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Gotham Narrow"/>
                <a:cs typeface="Gotham Narrow"/>
              </a:rPr>
              <a:t>SHOP</a:t>
            </a:r>
            <a:endParaRPr sz="1300" dirty="0">
              <a:latin typeface="Gotham Narrow"/>
              <a:cs typeface="Gotham Narrow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965740" y="457200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328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98257" y="0"/>
            <a:ext cx="3174365" cy="250190"/>
          </a:xfrm>
          <a:custGeom>
            <a:avLst/>
            <a:gdLst/>
            <a:ahLst/>
            <a:cxnLst/>
            <a:rect l="l" t="t" r="r" b="b"/>
            <a:pathLst>
              <a:path w="3174365" h="250190">
                <a:moveTo>
                  <a:pt x="0" y="0"/>
                </a:moveTo>
                <a:lnTo>
                  <a:pt x="67622" y="13108"/>
                </a:lnTo>
                <a:lnTo>
                  <a:pt x="316473" y="58159"/>
                </a:lnTo>
                <a:lnTo>
                  <a:pt x="566039" y="98473"/>
                </a:lnTo>
                <a:lnTo>
                  <a:pt x="816253" y="134045"/>
                </a:lnTo>
                <a:lnTo>
                  <a:pt x="1067047" y="164869"/>
                </a:lnTo>
                <a:lnTo>
                  <a:pt x="1318351" y="190937"/>
                </a:lnTo>
                <a:lnTo>
                  <a:pt x="1570216" y="212253"/>
                </a:lnTo>
                <a:lnTo>
                  <a:pt x="1822222" y="228784"/>
                </a:lnTo>
                <a:lnTo>
                  <a:pt x="2074652" y="240551"/>
                </a:lnTo>
                <a:lnTo>
                  <a:pt x="2327321" y="247538"/>
                </a:lnTo>
                <a:lnTo>
                  <a:pt x="2580161" y="249739"/>
                </a:lnTo>
                <a:lnTo>
                  <a:pt x="2833103" y="247148"/>
                </a:lnTo>
                <a:lnTo>
                  <a:pt x="3086081" y="239759"/>
                </a:lnTo>
                <a:lnTo>
                  <a:pt x="3174142" y="236041"/>
                </a:lnTo>
                <a:lnTo>
                  <a:pt x="3174142" y="227458"/>
                </a:lnTo>
                <a:lnTo>
                  <a:pt x="2576781" y="227458"/>
                </a:lnTo>
                <a:lnTo>
                  <a:pt x="2322721" y="225480"/>
                </a:lnTo>
                <a:lnTo>
                  <a:pt x="2068827" y="218663"/>
                </a:lnTo>
                <a:lnTo>
                  <a:pt x="1815168" y="207013"/>
                </a:lnTo>
                <a:lnTo>
                  <a:pt x="1561814" y="190537"/>
                </a:lnTo>
                <a:lnTo>
                  <a:pt x="1308833" y="169239"/>
                </a:lnTo>
                <a:lnTo>
                  <a:pt x="1056294" y="143127"/>
                </a:lnTo>
                <a:lnTo>
                  <a:pt x="804268" y="112207"/>
                </a:lnTo>
                <a:lnTo>
                  <a:pt x="552822" y="76485"/>
                </a:lnTo>
                <a:lnTo>
                  <a:pt x="302027" y="35966"/>
                </a:lnTo>
                <a:lnTo>
                  <a:pt x="101906" y="103"/>
                </a:lnTo>
                <a:lnTo>
                  <a:pt x="0" y="0"/>
                </a:lnTo>
                <a:close/>
              </a:path>
              <a:path w="3174365" h="250190">
                <a:moveTo>
                  <a:pt x="3174142" y="213001"/>
                </a:moveTo>
                <a:lnTo>
                  <a:pt x="3085122" y="216871"/>
                </a:lnTo>
                <a:lnTo>
                  <a:pt x="2830938" y="224590"/>
                </a:lnTo>
                <a:lnTo>
                  <a:pt x="2576781" y="227458"/>
                </a:lnTo>
                <a:lnTo>
                  <a:pt x="3174142" y="227458"/>
                </a:lnTo>
                <a:lnTo>
                  <a:pt x="3174142" y="213001"/>
                </a:lnTo>
                <a:close/>
              </a:path>
            </a:pathLst>
          </a:custGeom>
          <a:solidFill>
            <a:srgbClr val="68B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74513" y="0"/>
            <a:ext cx="3498215" cy="329565"/>
          </a:xfrm>
          <a:custGeom>
            <a:avLst/>
            <a:gdLst/>
            <a:ahLst/>
            <a:cxnLst/>
            <a:rect l="l" t="t" r="r" b="b"/>
            <a:pathLst>
              <a:path w="3498215" h="329565">
                <a:moveTo>
                  <a:pt x="174113" y="0"/>
                </a:moveTo>
                <a:lnTo>
                  <a:pt x="0" y="0"/>
                </a:lnTo>
                <a:lnTo>
                  <a:pt x="226165" y="49021"/>
                </a:lnTo>
                <a:lnTo>
                  <a:pt x="475564" y="98344"/>
                </a:lnTo>
                <a:lnTo>
                  <a:pt x="725754" y="142917"/>
                </a:lnTo>
                <a:lnTo>
                  <a:pt x="976666" y="182733"/>
                </a:lnTo>
                <a:lnTo>
                  <a:pt x="1228230" y="217786"/>
                </a:lnTo>
                <a:lnTo>
                  <a:pt x="1480380" y="248068"/>
                </a:lnTo>
                <a:lnTo>
                  <a:pt x="1733046" y="273574"/>
                </a:lnTo>
                <a:lnTo>
                  <a:pt x="1986161" y="294296"/>
                </a:lnTo>
                <a:lnTo>
                  <a:pt x="2239656" y="310229"/>
                </a:lnTo>
                <a:lnTo>
                  <a:pt x="2493462" y="321366"/>
                </a:lnTo>
                <a:lnTo>
                  <a:pt x="2747512" y="327699"/>
                </a:lnTo>
                <a:lnTo>
                  <a:pt x="3001738" y="329223"/>
                </a:lnTo>
                <a:lnTo>
                  <a:pt x="3256070" y="325931"/>
                </a:lnTo>
                <a:lnTo>
                  <a:pt x="3497885" y="318313"/>
                </a:lnTo>
                <a:lnTo>
                  <a:pt x="3497885" y="284990"/>
                </a:lnTo>
                <a:lnTo>
                  <a:pt x="2899556" y="284990"/>
                </a:lnTo>
                <a:lnTo>
                  <a:pt x="2645191" y="282162"/>
                </a:lnTo>
                <a:lnTo>
                  <a:pt x="2391014" y="274501"/>
                </a:lnTo>
                <a:lnTo>
                  <a:pt x="2137093" y="262014"/>
                </a:lnTo>
                <a:lnTo>
                  <a:pt x="1883496" y="244709"/>
                </a:lnTo>
                <a:lnTo>
                  <a:pt x="1630293" y="222592"/>
                </a:lnTo>
                <a:lnTo>
                  <a:pt x="1377553" y="195670"/>
                </a:lnTo>
                <a:lnTo>
                  <a:pt x="1125345" y="163949"/>
                </a:lnTo>
                <a:lnTo>
                  <a:pt x="873738" y="127438"/>
                </a:lnTo>
                <a:lnTo>
                  <a:pt x="622800" y="86141"/>
                </a:lnTo>
                <a:lnTo>
                  <a:pt x="372600" y="40067"/>
                </a:lnTo>
                <a:lnTo>
                  <a:pt x="174113" y="0"/>
                </a:lnTo>
                <a:close/>
              </a:path>
              <a:path w="3498215" h="329565">
                <a:moveTo>
                  <a:pt x="3497885" y="272549"/>
                </a:moveTo>
                <a:lnTo>
                  <a:pt x="3408571" y="276123"/>
                </a:lnTo>
                <a:lnTo>
                  <a:pt x="3154039" y="282979"/>
                </a:lnTo>
                <a:lnTo>
                  <a:pt x="2899556" y="284990"/>
                </a:lnTo>
                <a:lnTo>
                  <a:pt x="3497885" y="284990"/>
                </a:lnTo>
                <a:lnTo>
                  <a:pt x="3497885" y="272549"/>
                </a:lnTo>
                <a:close/>
              </a:path>
            </a:pathLst>
          </a:custGeom>
          <a:solidFill>
            <a:srgbClr val="32B6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20102" y="0"/>
            <a:ext cx="3852545" cy="431800"/>
          </a:xfrm>
          <a:custGeom>
            <a:avLst/>
            <a:gdLst/>
            <a:ahLst/>
            <a:cxnLst/>
            <a:rect l="l" t="t" r="r" b="b"/>
            <a:pathLst>
              <a:path w="3852545" h="431800">
                <a:moveTo>
                  <a:pt x="225211" y="0"/>
                </a:moveTo>
                <a:lnTo>
                  <a:pt x="0" y="0"/>
                </a:lnTo>
                <a:lnTo>
                  <a:pt x="72549" y="18594"/>
                </a:lnTo>
                <a:lnTo>
                  <a:pt x="317489" y="78140"/>
                </a:lnTo>
                <a:lnTo>
                  <a:pt x="563367" y="133075"/>
                </a:lnTo>
                <a:lnTo>
                  <a:pt x="810117" y="183393"/>
                </a:lnTo>
                <a:lnTo>
                  <a:pt x="1057674" y="229086"/>
                </a:lnTo>
                <a:lnTo>
                  <a:pt x="1305972" y="270149"/>
                </a:lnTo>
                <a:lnTo>
                  <a:pt x="1554946" y="306574"/>
                </a:lnTo>
                <a:lnTo>
                  <a:pt x="1804531" y="338355"/>
                </a:lnTo>
                <a:lnTo>
                  <a:pt x="2026113" y="362603"/>
                </a:lnTo>
                <a:lnTo>
                  <a:pt x="2154849" y="375032"/>
                </a:lnTo>
                <a:lnTo>
                  <a:pt x="2405631" y="395639"/>
                </a:lnTo>
                <a:lnTo>
                  <a:pt x="2656801" y="411579"/>
                </a:lnTo>
                <a:lnTo>
                  <a:pt x="2908293" y="422845"/>
                </a:lnTo>
                <a:lnTo>
                  <a:pt x="3160041" y="429430"/>
                </a:lnTo>
                <a:lnTo>
                  <a:pt x="3411980" y="431328"/>
                </a:lnTo>
                <a:lnTo>
                  <a:pt x="3664045" y="428531"/>
                </a:lnTo>
                <a:lnTo>
                  <a:pt x="3852297" y="423360"/>
                </a:lnTo>
                <a:lnTo>
                  <a:pt x="3852297" y="364483"/>
                </a:lnTo>
                <a:lnTo>
                  <a:pt x="3311333" y="364483"/>
                </a:lnTo>
                <a:lnTo>
                  <a:pt x="3059477" y="361662"/>
                </a:lnTo>
                <a:lnTo>
                  <a:pt x="2807815" y="354134"/>
                </a:lnTo>
                <a:lnTo>
                  <a:pt x="2556415" y="341906"/>
                </a:lnTo>
                <a:lnTo>
                  <a:pt x="2305341" y="324983"/>
                </a:lnTo>
                <a:lnTo>
                  <a:pt x="2054661" y="303372"/>
                </a:lnTo>
                <a:lnTo>
                  <a:pt x="1804440" y="277079"/>
                </a:lnTo>
                <a:lnTo>
                  <a:pt x="1554744" y="246111"/>
                </a:lnTo>
                <a:lnTo>
                  <a:pt x="1305640" y="210474"/>
                </a:lnTo>
                <a:lnTo>
                  <a:pt x="1057193" y="170174"/>
                </a:lnTo>
                <a:lnTo>
                  <a:pt x="809470" y="125218"/>
                </a:lnTo>
                <a:lnTo>
                  <a:pt x="562537" y="75612"/>
                </a:lnTo>
                <a:lnTo>
                  <a:pt x="316460" y="21362"/>
                </a:lnTo>
                <a:lnTo>
                  <a:pt x="225211" y="0"/>
                </a:lnTo>
                <a:close/>
              </a:path>
              <a:path w="3852545" h="431800">
                <a:moveTo>
                  <a:pt x="3852297" y="354594"/>
                </a:moveTo>
                <a:lnTo>
                  <a:pt x="3815366" y="355978"/>
                </a:lnTo>
                <a:lnTo>
                  <a:pt x="3563318" y="362590"/>
                </a:lnTo>
                <a:lnTo>
                  <a:pt x="3311333" y="364483"/>
                </a:lnTo>
                <a:lnTo>
                  <a:pt x="3852297" y="364483"/>
                </a:lnTo>
                <a:lnTo>
                  <a:pt x="3852297" y="354594"/>
                </a:lnTo>
                <a:close/>
              </a:path>
            </a:pathLst>
          </a:custGeom>
          <a:solidFill>
            <a:srgbClr val="99CA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74745" y="0"/>
            <a:ext cx="4097654" cy="511809"/>
          </a:xfrm>
          <a:custGeom>
            <a:avLst/>
            <a:gdLst/>
            <a:ahLst/>
            <a:cxnLst/>
            <a:rect l="l" t="t" r="r" b="b"/>
            <a:pathLst>
              <a:path w="4097654" h="511809">
                <a:moveTo>
                  <a:pt x="133825" y="0"/>
                </a:moveTo>
                <a:lnTo>
                  <a:pt x="0" y="0"/>
                </a:lnTo>
                <a:lnTo>
                  <a:pt x="54968" y="15417"/>
                </a:lnTo>
                <a:lnTo>
                  <a:pt x="250748" y="68276"/>
                </a:lnTo>
                <a:lnTo>
                  <a:pt x="496414" y="130195"/>
                </a:lnTo>
                <a:lnTo>
                  <a:pt x="743064" y="187491"/>
                </a:lnTo>
                <a:lnTo>
                  <a:pt x="990632" y="240156"/>
                </a:lnTo>
                <a:lnTo>
                  <a:pt x="1239052" y="288182"/>
                </a:lnTo>
                <a:lnTo>
                  <a:pt x="1488362" y="331579"/>
                </a:lnTo>
                <a:lnTo>
                  <a:pt x="1688148" y="362917"/>
                </a:lnTo>
                <a:lnTo>
                  <a:pt x="1938606" y="397916"/>
                </a:lnTo>
                <a:lnTo>
                  <a:pt x="2189666" y="428248"/>
                </a:lnTo>
                <a:lnTo>
                  <a:pt x="2441264" y="453905"/>
                </a:lnTo>
                <a:lnTo>
                  <a:pt x="2693332" y="474881"/>
                </a:lnTo>
                <a:lnTo>
                  <a:pt x="2945806" y="491167"/>
                </a:lnTo>
                <a:lnTo>
                  <a:pt x="3198620" y="502757"/>
                </a:lnTo>
                <a:lnTo>
                  <a:pt x="3451707" y="509642"/>
                </a:lnTo>
                <a:lnTo>
                  <a:pt x="3705002" y="511815"/>
                </a:lnTo>
                <a:lnTo>
                  <a:pt x="3958440" y="509269"/>
                </a:lnTo>
                <a:lnTo>
                  <a:pt x="4097654" y="505843"/>
                </a:lnTo>
                <a:lnTo>
                  <a:pt x="4097654" y="466716"/>
                </a:lnTo>
                <a:lnTo>
                  <a:pt x="3707570" y="466716"/>
                </a:lnTo>
                <a:lnTo>
                  <a:pt x="3455533" y="465253"/>
                </a:lnTo>
                <a:lnTo>
                  <a:pt x="3203686" y="459112"/>
                </a:lnTo>
                <a:lnTo>
                  <a:pt x="2952095" y="448299"/>
                </a:lnTo>
                <a:lnTo>
                  <a:pt x="2700825" y="432820"/>
                </a:lnTo>
                <a:lnTo>
                  <a:pt x="2449940" y="412684"/>
                </a:lnTo>
                <a:lnTo>
                  <a:pt x="2199506" y="387896"/>
                </a:lnTo>
                <a:lnTo>
                  <a:pt x="1949589" y="358464"/>
                </a:lnTo>
                <a:lnTo>
                  <a:pt x="1749955" y="331562"/>
                </a:lnTo>
                <a:lnTo>
                  <a:pt x="1501247" y="293804"/>
                </a:lnTo>
                <a:lnTo>
                  <a:pt x="1253121" y="251404"/>
                </a:lnTo>
                <a:lnTo>
                  <a:pt x="1005760" y="204385"/>
                </a:lnTo>
                <a:lnTo>
                  <a:pt x="759228" y="152755"/>
                </a:lnTo>
                <a:lnTo>
                  <a:pt x="513589" y="96520"/>
                </a:lnTo>
                <a:lnTo>
                  <a:pt x="268911" y="35687"/>
                </a:lnTo>
                <a:lnTo>
                  <a:pt x="133825" y="0"/>
                </a:lnTo>
                <a:close/>
              </a:path>
              <a:path w="4097654" h="511809">
                <a:moveTo>
                  <a:pt x="4097654" y="459728"/>
                </a:moveTo>
                <a:lnTo>
                  <a:pt x="3959732" y="463493"/>
                </a:lnTo>
                <a:lnTo>
                  <a:pt x="3707570" y="466716"/>
                </a:lnTo>
                <a:lnTo>
                  <a:pt x="4097654" y="466716"/>
                </a:lnTo>
                <a:lnTo>
                  <a:pt x="4097654" y="459728"/>
                </a:lnTo>
                <a:close/>
              </a:path>
            </a:pathLst>
          </a:custGeom>
          <a:solidFill>
            <a:srgbClr val="D2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92242" y="0"/>
            <a:ext cx="478790" cy="1308100"/>
          </a:xfrm>
          <a:custGeom>
            <a:avLst/>
            <a:gdLst/>
            <a:ahLst/>
            <a:cxnLst/>
            <a:rect l="l" t="t" r="r" b="b"/>
            <a:pathLst>
              <a:path w="478790" h="1308100">
                <a:moveTo>
                  <a:pt x="478335" y="0"/>
                </a:moveTo>
                <a:lnTo>
                  <a:pt x="437901" y="0"/>
                </a:lnTo>
                <a:lnTo>
                  <a:pt x="413514" y="26578"/>
                </a:lnTo>
                <a:lnTo>
                  <a:pt x="382504" y="62438"/>
                </a:lnTo>
                <a:lnTo>
                  <a:pt x="352592" y="99150"/>
                </a:lnTo>
                <a:lnTo>
                  <a:pt x="323794" y="136686"/>
                </a:lnTo>
                <a:lnTo>
                  <a:pt x="296122" y="175017"/>
                </a:lnTo>
                <a:lnTo>
                  <a:pt x="269591" y="214115"/>
                </a:lnTo>
                <a:lnTo>
                  <a:pt x="244214" y="253951"/>
                </a:lnTo>
                <a:lnTo>
                  <a:pt x="220006" y="294496"/>
                </a:lnTo>
                <a:lnTo>
                  <a:pt x="196981" y="335721"/>
                </a:lnTo>
                <a:lnTo>
                  <a:pt x="175152" y="377598"/>
                </a:lnTo>
                <a:lnTo>
                  <a:pt x="154533" y="420098"/>
                </a:lnTo>
                <a:lnTo>
                  <a:pt x="135139" y="463192"/>
                </a:lnTo>
                <a:lnTo>
                  <a:pt x="116983" y="506853"/>
                </a:lnTo>
                <a:lnTo>
                  <a:pt x="100079" y="551050"/>
                </a:lnTo>
                <a:lnTo>
                  <a:pt x="84442" y="595755"/>
                </a:lnTo>
                <a:lnTo>
                  <a:pt x="70085" y="640940"/>
                </a:lnTo>
                <a:lnTo>
                  <a:pt x="57022" y="686576"/>
                </a:lnTo>
                <a:lnTo>
                  <a:pt x="45268" y="732634"/>
                </a:lnTo>
                <a:lnTo>
                  <a:pt x="34835" y="779086"/>
                </a:lnTo>
                <a:lnTo>
                  <a:pt x="25739" y="825903"/>
                </a:lnTo>
                <a:lnTo>
                  <a:pt x="17992" y="873056"/>
                </a:lnTo>
                <a:lnTo>
                  <a:pt x="11610" y="920516"/>
                </a:lnTo>
                <a:lnTo>
                  <a:pt x="6606" y="968255"/>
                </a:lnTo>
                <a:lnTo>
                  <a:pt x="2993" y="1016244"/>
                </a:lnTo>
                <a:lnTo>
                  <a:pt x="786" y="1064454"/>
                </a:lnTo>
                <a:lnTo>
                  <a:pt x="0" y="1112858"/>
                </a:lnTo>
                <a:lnTo>
                  <a:pt x="646" y="1161425"/>
                </a:lnTo>
                <a:lnTo>
                  <a:pt x="2741" y="1210127"/>
                </a:lnTo>
                <a:lnTo>
                  <a:pt x="6325" y="1259207"/>
                </a:lnTo>
                <a:lnTo>
                  <a:pt x="11330" y="1307824"/>
                </a:lnTo>
                <a:lnTo>
                  <a:pt x="63209" y="1307824"/>
                </a:lnTo>
                <a:lnTo>
                  <a:pt x="57261" y="1258936"/>
                </a:lnTo>
                <a:lnTo>
                  <a:pt x="52872" y="1210637"/>
                </a:lnTo>
                <a:lnTo>
                  <a:pt x="49953" y="1162145"/>
                </a:lnTo>
                <a:lnTo>
                  <a:pt x="48516" y="1113761"/>
                </a:lnTo>
                <a:lnTo>
                  <a:pt x="48579" y="1064454"/>
                </a:lnTo>
                <a:lnTo>
                  <a:pt x="50029" y="1017437"/>
                </a:lnTo>
                <a:lnTo>
                  <a:pt x="52952" y="969557"/>
                </a:lnTo>
                <a:lnTo>
                  <a:pt x="57299" y="921906"/>
                </a:lnTo>
                <a:lnTo>
                  <a:pt x="63058" y="874514"/>
                </a:lnTo>
                <a:lnTo>
                  <a:pt x="70214" y="827411"/>
                </a:lnTo>
                <a:lnTo>
                  <a:pt x="78754" y="780627"/>
                </a:lnTo>
                <a:lnTo>
                  <a:pt x="88662" y="734193"/>
                </a:lnTo>
                <a:lnTo>
                  <a:pt x="99926" y="688138"/>
                </a:lnTo>
                <a:lnTo>
                  <a:pt x="112531" y="642493"/>
                </a:lnTo>
                <a:lnTo>
                  <a:pt x="126463" y="597288"/>
                </a:lnTo>
                <a:lnTo>
                  <a:pt x="141708" y="552554"/>
                </a:lnTo>
                <a:lnTo>
                  <a:pt x="158253" y="508319"/>
                </a:lnTo>
                <a:lnTo>
                  <a:pt x="176082" y="464616"/>
                </a:lnTo>
                <a:lnTo>
                  <a:pt x="195183" y="421473"/>
                </a:lnTo>
                <a:lnTo>
                  <a:pt x="215541" y="378921"/>
                </a:lnTo>
                <a:lnTo>
                  <a:pt x="237141" y="336991"/>
                </a:lnTo>
                <a:lnTo>
                  <a:pt x="259971" y="295712"/>
                </a:lnTo>
                <a:lnTo>
                  <a:pt x="284016" y="255115"/>
                </a:lnTo>
                <a:lnTo>
                  <a:pt x="309263" y="215229"/>
                </a:lnTo>
                <a:lnTo>
                  <a:pt x="335696" y="176086"/>
                </a:lnTo>
                <a:lnTo>
                  <a:pt x="363302" y="137715"/>
                </a:lnTo>
                <a:lnTo>
                  <a:pt x="392067" y="100146"/>
                </a:lnTo>
                <a:lnTo>
                  <a:pt x="421978" y="63410"/>
                </a:lnTo>
                <a:lnTo>
                  <a:pt x="453019" y="27537"/>
                </a:lnTo>
                <a:lnTo>
                  <a:pt x="478335" y="0"/>
                </a:lnTo>
                <a:close/>
              </a:path>
            </a:pathLst>
          </a:custGeom>
          <a:solidFill>
            <a:srgbClr val="32B6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58675" y="0"/>
            <a:ext cx="447040" cy="1308100"/>
          </a:xfrm>
          <a:custGeom>
            <a:avLst/>
            <a:gdLst/>
            <a:ahLst/>
            <a:cxnLst/>
            <a:rect l="l" t="t" r="r" b="b"/>
            <a:pathLst>
              <a:path w="447040" h="1308100">
                <a:moveTo>
                  <a:pt x="446998" y="0"/>
                </a:moveTo>
                <a:lnTo>
                  <a:pt x="426966" y="0"/>
                </a:lnTo>
                <a:lnTo>
                  <a:pt x="416902" y="10612"/>
                </a:lnTo>
                <a:lnTo>
                  <a:pt x="384765" y="46665"/>
                </a:lnTo>
                <a:lnTo>
                  <a:pt x="353805" y="83630"/>
                </a:lnTo>
                <a:lnTo>
                  <a:pt x="324035" y="121474"/>
                </a:lnTo>
                <a:lnTo>
                  <a:pt x="295470" y="160164"/>
                </a:lnTo>
                <a:lnTo>
                  <a:pt x="268125" y="199668"/>
                </a:lnTo>
                <a:lnTo>
                  <a:pt x="242015" y="239954"/>
                </a:lnTo>
                <a:lnTo>
                  <a:pt x="217155" y="280990"/>
                </a:lnTo>
                <a:lnTo>
                  <a:pt x="193559" y="322743"/>
                </a:lnTo>
                <a:lnTo>
                  <a:pt x="171241" y="365180"/>
                </a:lnTo>
                <a:lnTo>
                  <a:pt x="150218" y="408270"/>
                </a:lnTo>
                <a:lnTo>
                  <a:pt x="130503" y="451979"/>
                </a:lnTo>
                <a:lnTo>
                  <a:pt x="112112" y="496276"/>
                </a:lnTo>
                <a:lnTo>
                  <a:pt x="95058" y="541128"/>
                </a:lnTo>
                <a:lnTo>
                  <a:pt x="79357" y="586502"/>
                </a:lnTo>
                <a:lnTo>
                  <a:pt x="65024" y="632367"/>
                </a:lnTo>
                <a:lnTo>
                  <a:pt x="52073" y="678690"/>
                </a:lnTo>
                <a:lnTo>
                  <a:pt x="40519" y="725439"/>
                </a:lnTo>
                <a:lnTo>
                  <a:pt x="30377" y="772580"/>
                </a:lnTo>
                <a:lnTo>
                  <a:pt x="21662" y="820083"/>
                </a:lnTo>
                <a:lnTo>
                  <a:pt x="14388" y="867913"/>
                </a:lnTo>
                <a:lnTo>
                  <a:pt x="8570" y="916040"/>
                </a:lnTo>
                <a:lnTo>
                  <a:pt x="4223" y="964431"/>
                </a:lnTo>
                <a:lnTo>
                  <a:pt x="1361" y="1013052"/>
                </a:lnTo>
                <a:lnTo>
                  <a:pt x="0" y="1061873"/>
                </a:lnTo>
                <a:lnTo>
                  <a:pt x="153" y="1110859"/>
                </a:lnTo>
                <a:lnTo>
                  <a:pt x="1837" y="1159980"/>
                </a:lnTo>
                <a:lnTo>
                  <a:pt x="5065" y="1209203"/>
                </a:lnTo>
                <a:lnTo>
                  <a:pt x="9852" y="1258495"/>
                </a:lnTo>
                <a:lnTo>
                  <a:pt x="16214" y="1307824"/>
                </a:lnTo>
                <a:lnTo>
                  <a:pt x="42312" y="1307824"/>
                </a:lnTo>
                <a:lnTo>
                  <a:pt x="35554" y="1259304"/>
                </a:lnTo>
                <a:lnTo>
                  <a:pt x="30345" y="1210804"/>
                </a:lnTo>
                <a:lnTo>
                  <a:pt x="26673" y="1162353"/>
                </a:lnTo>
                <a:lnTo>
                  <a:pt x="24522" y="1113985"/>
                </a:lnTo>
                <a:lnTo>
                  <a:pt x="23880" y="1065731"/>
                </a:lnTo>
                <a:lnTo>
                  <a:pt x="24730" y="1017623"/>
                </a:lnTo>
                <a:lnTo>
                  <a:pt x="27061" y="969693"/>
                </a:lnTo>
                <a:lnTo>
                  <a:pt x="30856" y="921973"/>
                </a:lnTo>
                <a:lnTo>
                  <a:pt x="36103" y="874496"/>
                </a:lnTo>
                <a:lnTo>
                  <a:pt x="42786" y="827292"/>
                </a:lnTo>
                <a:lnTo>
                  <a:pt x="50892" y="780393"/>
                </a:lnTo>
                <a:lnTo>
                  <a:pt x="60406" y="733833"/>
                </a:lnTo>
                <a:lnTo>
                  <a:pt x="71315" y="687642"/>
                </a:lnTo>
                <a:lnTo>
                  <a:pt x="83604" y="641853"/>
                </a:lnTo>
                <a:lnTo>
                  <a:pt x="97259" y="596498"/>
                </a:lnTo>
                <a:lnTo>
                  <a:pt x="112265" y="551607"/>
                </a:lnTo>
                <a:lnTo>
                  <a:pt x="128610" y="507215"/>
                </a:lnTo>
                <a:lnTo>
                  <a:pt x="146277" y="463351"/>
                </a:lnTo>
                <a:lnTo>
                  <a:pt x="165254" y="420049"/>
                </a:lnTo>
                <a:lnTo>
                  <a:pt x="185526" y="377340"/>
                </a:lnTo>
                <a:lnTo>
                  <a:pt x="207079" y="335256"/>
                </a:lnTo>
                <a:lnTo>
                  <a:pt x="229898" y="293830"/>
                </a:lnTo>
                <a:lnTo>
                  <a:pt x="253970" y="253092"/>
                </a:lnTo>
                <a:lnTo>
                  <a:pt x="279280" y="213075"/>
                </a:lnTo>
                <a:lnTo>
                  <a:pt x="305815" y="173811"/>
                </a:lnTo>
                <a:lnTo>
                  <a:pt x="333559" y="135332"/>
                </a:lnTo>
                <a:lnTo>
                  <a:pt x="362499" y="97669"/>
                </a:lnTo>
                <a:lnTo>
                  <a:pt x="392621" y="60856"/>
                </a:lnTo>
                <a:lnTo>
                  <a:pt x="423910" y="24922"/>
                </a:lnTo>
                <a:lnTo>
                  <a:pt x="446998" y="0"/>
                </a:lnTo>
                <a:close/>
              </a:path>
            </a:pathLst>
          </a:custGeom>
          <a:solidFill>
            <a:srgbClr val="D2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00494" y="0"/>
            <a:ext cx="480059" cy="1308100"/>
          </a:xfrm>
          <a:custGeom>
            <a:avLst/>
            <a:gdLst/>
            <a:ahLst/>
            <a:cxnLst/>
            <a:rect l="l" t="t" r="r" b="b"/>
            <a:pathLst>
              <a:path w="480059" h="1308100">
                <a:moveTo>
                  <a:pt x="479446" y="0"/>
                </a:moveTo>
                <a:lnTo>
                  <a:pt x="420069" y="0"/>
                </a:lnTo>
                <a:lnTo>
                  <a:pt x="412888" y="7503"/>
                </a:lnTo>
                <a:lnTo>
                  <a:pt x="380451" y="43616"/>
                </a:lnTo>
                <a:lnTo>
                  <a:pt x="349229" y="80661"/>
                </a:lnTo>
                <a:lnTo>
                  <a:pt x="319237" y="118604"/>
                </a:lnTo>
                <a:lnTo>
                  <a:pt x="290490" y="157410"/>
                </a:lnTo>
                <a:lnTo>
                  <a:pt x="263003" y="197046"/>
                </a:lnTo>
                <a:lnTo>
                  <a:pt x="236792" y="237476"/>
                </a:lnTo>
                <a:lnTo>
                  <a:pt x="211869" y="278666"/>
                </a:lnTo>
                <a:lnTo>
                  <a:pt x="188252" y="320583"/>
                </a:lnTo>
                <a:lnTo>
                  <a:pt x="165954" y="363191"/>
                </a:lnTo>
                <a:lnTo>
                  <a:pt x="144991" y="406457"/>
                </a:lnTo>
                <a:lnTo>
                  <a:pt x="125378" y="450347"/>
                </a:lnTo>
                <a:lnTo>
                  <a:pt x="107128" y="494825"/>
                </a:lnTo>
                <a:lnTo>
                  <a:pt x="90259" y="539857"/>
                </a:lnTo>
                <a:lnTo>
                  <a:pt x="74783" y="585411"/>
                </a:lnTo>
                <a:lnTo>
                  <a:pt x="60717" y="631450"/>
                </a:lnTo>
                <a:lnTo>
                  <a:pt x="48075" y="677941"/>
                </a:lnTo>
                <a:lnTo>
                  <a:pt x="36872" y="724849"/>
                </a:lnTo>
                <a:lnTo>
                  <a:pt x="27123" y="772140"/>
                </a:lnTo>
                <a:lnTo>
                  <a:pt x="18843" y="819781"/>
                </a:lnTo>
                <a:lnTo>
                  <a:pt x="12047" y="867735"/>
                </a:lnTo>
                <a:lnTo>
                  <a:pt x="6750" y="915970"/>
                </a:lnTo>
                <a:lnTo>
                  <a:pt x="2966" y="964451"/>
                </a:lnTo>
                <a:lnTo>
                  <a:pt x="711" y="1013144"/>
                </a:lnTo>
                <a:lnTo>
                  <a:pt x="0" y="1062014"/>
                </a:lnTo>
                <a:lnTo>
                  <a:pt x="847" y="1111027"/>
                </a:lnTo>
                <a:lnTo>
                  <a:pt x="3267" y="1160149"/>
                </a:lnTo>
                <a:lnTo>
                  <a:pt x="7276" y="1209345"/>
                </a:lnTo>
                <a:lnTo>
                  <a:pt x="12888" y="1258581"/>
                </a:lnTo>
                <a:lnTo>
                  <a:pt x="20118" y="1307824"/>
                </a:lnTo>
                <a:lnTo>
                  <a:pt x="99341" y="1307824"/>
                </a:lnTo>
                <a:lnTo>
                  <a:pt x="90676" y="1259785"/>
                </a:lnTo>
                <a:lnTo>
                  <a:pt x="83640" y="1211693"/>
                </a:lnTo>
                <a:lnTo>
                  <a:pt x="78221" y="1163582"/>
                </a:lnTo>
                <a:lnTo>
                  <a:pt x="74402" y="1115489"/>
                </a:lnTo>
                <a:lnTo>
                  <a:pt x="72170" y="1067449"/>
                </a:lnTo>
                <a:lnTo>
                  <a:pt x="71512" y="1019498"/>
                </a:lnTo>
                <a:lnTo>
                  <a:pt x="72412" y="971671"/>
                </a:lnTo>
                <a:lnTo>
                  <a:pt x="74856" y="924004"/>
                </a:lnTo>
                <a:lnTo>
                  <a:pt x="78831" y="876533"/>
                </a:lnTo>
                <a:lnTo>
                  <a:pt x="84321" y="829293"/>
                </a:lnTo>
                <a:lnTo>
                  <a:pt x="91314" y="782321"/>
                </a:lnTo>
                <a:lnTo>
                  <a:pt x="99794" y="735652"/>
                </a:lnTo>
                <a:lnTo>
                  <a:pt x="109747" y="689320"/>
                </a:lnTo>
                <a:lnTo>
                  <a:pt x="121160" y="643364"/>
                </a:lnTo>
                <a:lnTo>
                  <a:pt x="134017" y="597817"/>
                </a:lnTo>
                <a:lnTo>
                  <a:pt x="148306" y="552715"/>
                </a:lnTo>
                <a:lnTo>
                  <a:pt x="164011" y="508095"/>
                </a:lnTo>
                <a:lnTo>
                  <a:pt x="181118" y="463992"/>
                </a:lnTo>
                <a:lnTo>
                  <a:pt x="199613" y="420441"/>
                </a:lnTo>
                <a:lnTo>
                  <a:pt x="219482" y="377478"/>
                </a:lnTo>
                <a:lnTo>
                  <a:pt x="240711" y="335140"/>
                </a:lnTo>
                <a:lnTo>
                  <a:pt x="263285" y="293461"/>
                </a:lnTo>
                <a:lnTo>
                  <a:pt x="287191" y="252477"/>
                </a:lnTo>
                <a:lnTo>
                  <a:pt x="312413" y="212224"/>
                </a:lnTo>
                <a:lnTo>
                  <a:pt x="338938" y="172738"/>
                </a:lnTo>
                <a:lnTo>
                  <a:pt x="366752" y="134055"/>
                </a:lnTo>
                <a:lnTo>
                  <a:pt x="395841" y="96209"/>
                </a:lnTo>
                <a:lnTo>
                  <a:pt x="426189" y="59237"/>
                </a:lnTo>
                <a:lnTo>
                  <a:pt x="457784" y="23174"/>
                </a:lnTo>
                <a:lnTo>
                  <a:pt x="479446" y="0"/>
                </a:lnTo>
                <a:close/>
              </a:path>
            </a:pathLst>
          </a:custGeom>
          <a:solidFill>
            <a:srgbClr val="68B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85281" y="0"/>
            <a:ext cx="449580" cy="1308100"/>
          </a:xfrm>
          <a:custGeom>
            <a:avLst/>
            <a:gdLst/>
            <a:ahLst/>
            <a:cxnLst/>
            <a:rect l="l" t="t" r="r" b="b"/>
            <a:pathLst>
              <a:path w="449579" h="1308100">
                <a:moveTo>
                  <a:pt x="449316" y="0"/>
                </a:moveTo>
                <a:lnTo>
                  <a:pt x="405469" y="0"/>
                </a:lnTo>
                <a:lnTo>
                  <a:pt x="403716" y="1799"/>
                </a:lnTo>
                <a:lnTo>
                  <a:pt x="370674" y="38066"/>
                </a:lnTo>
                <a:lnTo>
                  <a:pt x="338934" y="75307"/>
                </a:lnTo>
                <a:lnTo>
                  <a:pt x="308511" y="113483"/>
                </a:lnTo>
                <a:lnTo>
                  <a:pt x="279421" y="152554"/>
                </a:lnTo>
                <a:lnTo>
                  <a:pt x="251679" y="192484"/>
                </a:lnTo>
                <a:lnTo>
                  <a:pt x="225299" y="233232"/>
                </a:lnTo>
                <a:lnTo>
                  <a:pt x="200298" y="274762"/>
                </a:lnTo>
                <a:lnTo>
                  <a:pt x="176690" y="317033"/>
                </a:lnTo>
                <a:lnTo>
                  <a:pt x="154489" y="360007"/>
                </a:lnTo>
                <a:lnTo>
                  <a:pt x="133712" y="403647"/>
                </a:lnTo>
                <a:lnTo>
                  <a:pt x="114374" y="447913"/>
                </a:lnTo>
                <a:lnTo>
                  <a:pt x="96489" y="492766"/>
                </a:lnTo>
                <a:lnTo>
                  <a:pt x="80072" y="538169"/>
                </a:lnTo>
                <a:lnTo>
                  <a:pt x="65139" y="584082"/>
                </a:lnTo>
                <a:lnTo>
                  <a:pt x="51705" y="630467"/>
                </a:lnTo>
                <a:lnTo>
                  <a:pt x="39785" y="677286"/>
                </a:lnTo>
                <a:lnTo>
                  <a:pt x="29393" y="724499"/>
                </a:lnTo>
                <a:lnTo>
                  <a:pt x="20546" y="772069"/>
                </a:lnTo>
                <a:lnTo>
                  <a:pt x="13258" y="819957"/>
                </a:lnTo>
                <a:lnTo>
                  <a:pt x="7544" y="868124"/>
                </a:lnTo>
                <a:lnTo>
                  <a:pt x="3420" y="916531"/>
                </a:lnTo>
                <a:lnTo>
                  <a:pt x="900" y="965141"/>
                </a:lnTo>
                <a:lnTo>
                  <a:pt x="0" y="1013913"/>
                </a:lnTo>
                <a:lnTo>
                  <a:pt x="734" y="1062811"/>
                </a:lnTo>
                <a:lnTo>
                  <a:pt x="3118" y="1111795"/>
                </a:lnTo>
                <a:lnTo>
                  <a:pt x="7167" y="1160827"/>
                </a:lnTo>
                <a:lnTo>
                  <a:pt x="12896" y="1209868"/>
                </a:lnTo>
                <a:lnTo>
                  <a:pt x="20320" y="1258880"/>
                </a:lnTo>
                <a:lnTo>
                  <a:pt x="29455" y="1307824"/>
                </a:lnTo>
                <a:lnTo>
                  <a:pt x="89602" y="1307824"/>
                </a:lnTo>
                <a:lnTo>
                  <a:pt x="79233" y="1259522"/>
                </a:lnTo>
                <a:lnTo>
                  <a:pt x="70608" y="1211098"/>
                </a:lnTo>
                <a:lnTo>
                  <a:pt x="63713" y="1162594"/>
                </a:lnTo>
                <a:lnTo>
                  <a:pt x="58533" y="1114050"/>
                </a:lnTo>
                <a:lnTo>
                  <a:pt x="55054" y="1065506"/>
                </a:lnTo>
                <a:lnTo>
                  <a:pt x="53259" y="1017004"/>
                </a:lnTo>
                <a:lnTo>
                  <a:pt x="53245" y="965141"/>
                </a:lnTo>
                <a:lnTo>
                  <a:pt x="54668" y="920285"/>
                </a:lnTo>
                <a:lnTo>
                  <a:pt x="57842" y="872150"/>
                </a:lnTo>
                <a:lnTo>
                  <a:pt x="62641" y="824219"/>
                </a:lnTo>
                <a:lnTo>
                  <a:pt x="69053" y="776532"/>
                </a:lnTo>
                <a:lnTo>
                  <a:pt x="77061" y="729131"/>
                </a:lnTo>
                <a:lnTo>
                  <a:pt x="86651" y="682055"/>
                </a:lnTo>
                <a:lnTo>
                  <a:pt x="97809" y="635345"/>
                </a:lnTo>
                <a:lnTo>
                  <a:pt x="110519" y="589043"/>
                </a:lnTo>
                <a:lnTo>
                  <a:pt x="124767" y="543188"/>
                </a:lnTo>
                <a:lnTo>
                  <a:pt x="140538" y="497821"/>
                </a:lnTo>
                <a:lnTo>
                  <a:pt x="157817" y="452984"/>
                </a:lnTo>
                <a:lnTo>
                  <a:pt x="176589" y="408716"/>
                </a:lnTo>
                <a:lnTo>
                  <a:pt x="196840" y="365059"/>
                </a:lnTo>
                <a:lnTo>
                  <a:pt x="218555" y="322052"/>
                </a:lnTo>
                <a:lnTo>
                  <a:pt x="241719" y="279737"/>
                </a:lnTo>
                <a:lnTo>
                  <a:pt x="266317" y="238154"/>
                </a:lnTo>
                <a:lnTo>
                  <a:pt x="292335" y="197344"/>
                </a:lnTo>
                <a:lnTo>
                  <a:pt x="319757" y="157348"/>
                </a:lnTo>
                <a:lnTo>
                  <a:pt x="348570" y="118206"/>
                </a:lnTo>
                <a:lnTo>
                  <a:pt x="378758" y="79958"/>
                </a:lnTo>
                <a:lnTo>
                  <a:pt x="410306" y="42647"/>
                </a:lnTo>
                <a:lnTo>
                  <a:pt x="443200" y="6311"/>
                </a:lnTo>
                <a:lnTo>
                  <a:pt x="449316" y="0"/>
                </a:lnTo>
                <a:close/>
              </a:path>
            </a:pathLst>
          </a:custGeom>
          <a:solidFill>
            <a:srgbClr val="00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07458" y="7991502"/>
            <a:ext cx="3335020" cy="232410"/>
          </a:xfrm>
          <a:custGeom>
            <a:avLst/>
            <a:gdLst/>
            <a:ahLst/>
            <a:cxnLst/>
            <a:rect l="l" t="t" r="r" b="b"/>
            <a:pathLst>
              <a:path w="3335020" h="232409">
                <a:moveTo>
                  <a:pt x="3334740" y="0"/>
                </a:moveTo>
                <a:lnTo>
                  <a:pt x="0" y="0"/>
                </a:lnTo>
                <a:lnTo>
                  <a:pt x="0" y="232079"/>
                </a:lnTo>
                <a:lnTo>
                  <a:pt x="3220440" y="232079"/>
                </a:lnTo>
                <a:lnTo>
                  <a:pt x="3334740" y="0"/>
                </a:lnTo>
                <a:close/>
              </a:path>
            </a:pathLst>
          </a:custGeom>
          <a:solidFill>
            <a:srgbClr val="2B9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165101" y="8031340"/>
            <a:ext cx="2450465" cy="114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Gotham Narrow"/>
                <a:cs typeface="Gotham Narrow"/>
              </a:rPr>
              <a:t>H </a:t>
            </a:r>
            <a:r>
              <a:rPr sz="1000" b="1" dirty="0">
                <a:solidFill>
                  <a:srgbClr val="FFFFFF"/>
                </a:solidFill>
                <a:latin typeface="Gotham Narrow"/>
                <a:cs typeface="Gotham Narrow"/>
              </a:rPr>
              <a:t>| </a:t>
            </a:r>
            <a:r>
              <a:rPr sz="1000" b="1" spc="-5" dirty="0">
                <a:solidFill>
                  <a:srgbClr val="FFFFFF"/>
                </a:solidFill>
                <a:latin typeface="Gotham Narrow"/>
                <a:cs typeface="Gotham Narrow"/>
              </a:rPr>
              <a:t>SERVICE, </a:t>
            </a:r>
            <a:r>
              <a:rPr sz="1000" b="1" spc="-10" dirty="0">
                <a:solidFill>
                  <a:srgbClr val="FFFFFF"/>
                </a:solidFill>
                <a:latin typeface="Gotham Narrow"/>
                <a:cs typeface="Gotham Narrow"/>
              </a:rPr>
              <a:t>SUPPORT </a:t>
            </a:r>
            <a:r>
              <a:rPr sz="1000" b="1" dirty="0">
                <a:solidFill>
                  <a:srgbClr val="FFFFFF"/>
                </a:solidFill>
                <a:latin typeface="Gotham Narrow"/>
                <a:cs typeface="Gotham Narrow"/>
              </a:rPr>
              <a:t>AND</a:t>
            </a:r>
            <a:r>
              <a:rPr sz="1000" b="1" spc="-95" dirty="0">
                <a:solidFill>
                  <a:srgbClr val="FFFFFF"/>
                </a:solidFill>
                <a:latin typeface="Gotham Narrow"/>
                <a:cs typeface="Gotham Narrow"/>
              </a:rPr>
              <a:t> </a:t>
            </a:r>
            <a:r>
              <a:rPr sz="1000" b="1" spc="-20" dirty="0">
                <a:solidFill>
                  <a:srgbClr val="FFFFFF"/>
                </a:solidFill>
                <a:latin typeface="Gotham Narrow"/>
                <a:cs typeface="Gotham Narrow"/>
              </a:rPr>
              <a:t>INSTALLATION</a:t>
            </a:r>
            <a:endParaRPr sz="1000">
              <a:latin typeface="Gotham Narrow"/>
              <a:cs typeface="Gotham Narrow"/>
            </a:endParaRPr>
          </a:p>
          <a:p>
            <a:pPr marL="168275" indent="-99060">
              <a:lnSpc>
                <a:spcPct val="100000"/>
              </a:lnSpc>
              <a:spcBef>
                <a:spcPts val="1035"/>
              </a:spcBef>
              <a:buClr>
                <a:srgbClr val="2B92C1"/>
              </a:buClr>
              <a:buAutoNum type="arabicPeriod"/>
              <a:tabLst>
                <a:tab pos="168910" algn="l"/>
              </a:tabLst>
            </a:pP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SITE</a:t>
            </a:r>
            <a:r>
              <a:rPr sz="900" b="1" spc="-95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SURVEY</a:t>
            </a:r>
            <a:endParaRPr sz="900">
              <a:latin typeface="Gotham Narrow"/>
              <a:cs typeface="Gotham Narrow"/>
            </a:endParaRPr>
          </a:p>
          <a:p>
            <a:pPr marL="187325" indent="-118110">
              <a:lnSpc>
                <a:spcPct val="100000"/>
              </a:lnSpc>
              <a:spcBef>
                <a:spcPts val="15"/>
              </a:spcBef>
              <a:buClr>
                <a:srgbClr val="2B92C1"/>
              </a:buClr>
              <a:buAutoNum type="arabicPeriod"/>
              <a:tabLst>
                <a:tab pos="187960" algn="l"/>
              </a:tabLst>
            </a:pPr>
            <a:r>
              <a:rPr sz="900" b="1" dirty="0">
                <a:solidFill>
                  <a:srgbClr val="6D6E71"/>
                </a:solidFill>
                <a:latin typeface="Gotham Narrow"/>
                <a:cs typeface="Gotham Narrow"/>
              </a:rPr>
              <a:t>CABLING</a:t>
            </a:r>
            <a:endParaRPr sz="900">
              <a:latin typeface="Gotham Narrow"/>
              <a:cs typeface="Gotham Narrow"/>
            </a:endParaRPr>
          </a:p>
          <a:p>
            <a:pPr marL="186690" indent="-117475">
              <a:lnSpc>
                <a:spcPct val="100000"/>
              </a:lnSpc>
              <a:spcBef>
                <a:spcPts val="15"/>
              </a:spcBef>
              <a:buClr>
                <a:srgbClr val="2B92C1"/>
              </a:buClr>
              <a:buAutoNum type="arabicPeriod"/>
              <a:tabLst>
                <a:tab pos="187325" algn="l"/>
              </a:tabLst>
            </a:pPr>
            <a:r>
              <a:rPr sz="900" b="1" spc="-5" dirty="0">
                <a:solidFill>
                  <a:srgbClr val="6D6E71"/>
                </a:solidFill>
                <a:latin typeface="Gotham Narrow"/>
                <a:cs typeface="Gotham Narrow"/>
              </a:rPr>
              <a:t>MAINTENANCE</a:t>
            </a:r>
            <a:endParaRPr sz="900">
              <a:latin typeface="Gotham Narrow"/>
              <a:cs typeface="Gotham Narrow"/>
            </a:endParaRPr>
          </a:p>
          <a:p>
            <a:pPr marL="194310" indent="-125095">
              <a:lnSpc>
                <a:spcPct val="100000"/>
              </a:lnSpc>
              <a:spcBef>
                <a:spcPts val="15"/>
              </a:spcBef>
              <a:buClr>
                <a:srgbClr val="2B92C1"/>
              </a:buClr>
              <a:buAutoNum type="arabicPeriod"/>
              <a:tabLst>
                <a:tab pos="194945" algn="l"/>
              </a:tabLst>
            </a:pP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CONTRACT SUPPORT</a:t>
            </a:r>
            <a:r>
              <a:rPr sz="900" b="1" spc="-55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SERVICES</a:t>
            </a:r>
            <a:endParaRPr sz="900">
              <a:latin typeface="Gotham Narrow"/>
              <a:cs typeface="Gotham Narrow"/>
            </a:endParaRPr>
          </a:p>
          <a:p>
            <a:pPr marL="187960" indent="-118745">
              <a:lnSpc>
                <a:spcPct val="100000"/>
              </a:lnSpc>
              <a:spcBef>
                <a:spcPts val="15"/>
              </a:spcBef>
              <a:buClr>
                <a:srgbClr val="2B92C1"/>
              </a:buClr>
              <a:buAutoNum type="arabicPeriod"/>
              <a:tabLst>
                <a:tab pos="188595" algn="l"/>
              </a:tabLst>
            </a:pPr>
            <a:r>
              <a:rPr sz="900" b="1" spc="-20" dirty="0">
                <a:solidFill>
                  <a:srgbClr val="6D6E71"/>
                </a:solidFill>
                <a:latin typeface="Gotham Narrow"/>
                <a:cs typeface="Gotham Narrow"/>
              </a:rPr>
              <a:t>INSTALLATION</a:t>
            </a:r>
            <a:endParaRPr sz="900">
              <a:latin typeface="Gotham Narrow"/>
              <a:cs typeface="Gotham Narrow"/>
            </a:endParaRPr>
          </a:p>
          <a:p>
            <a:pPr marL="191770" indent="-122555">
              <a:lnSpc>
                <a:spcPct val="100000"/>
              </a:lnSpc>
              <a:spcBef>
                <a:spcPts val="15"/>
              </a:spcBef>
              <a:buClr>
                <a:srgbClr val="2B92C1"/>
              </a:buClr>
              <a:buAutoNum type="arabicPeriod"/>
              <a:tabLst>
                <a:tab pos="192405" algn="l"/>
              </a:tabLst>
            </a:pPr>
            <a:r>
              <a:rPr sz="900" b="1" spc="-15" dirty="0">
                <a:solidFill>
                  <a:srgbClr val="6D6E71"/>
                </a:solidFill>
                <a:latin typeface="Gotham Narrow"/>
                <a:cs typeface="Gotham Narrow"/>
              </a:rPr>
              <a:t>CONSULTING</a:t>
            </a:r>
            <a:endParaRPr sz="900">
              <a:latin typeface="Gotham Narrow"/>
              <a:cs typeface="Gotham Narrow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107458" y="4252625"/>
            <a:ext cx="3335020" cy="232410"/>
          </a:xfrm>
          <a:custGeom>
            <a:avLst/>
            <a:gdLst/>
            <a:ahLst/>
            <a:cxnLst/>
            <a:rect l="l" t="t" r="r" b="b"/>
            <a:pathLst>
              <a:path w="3335020" h="232410">
                <a:moveTo>
                  <a:pt x="3334740" y="0"/>
                </a:moveTo>
                <a:lnTo>
                  <a:pt x="0" y="0"/>
                </a:lnTo>
                <a:lnTo>
                  <a:pt x="0" y="232079"/>
                </a:lnTo>
                <a:lnTo>
                  <a:pt x="3220440" y="232079"/>
                </a:lnTo>
                <a:lnTo>
                  <a:pt x="3334740" y="0"/>
                </a:lnTo>
                <a:close/>
              </a:path>
            </a:pathLst>
          </a:custGeom>
          <a:solidFill>
            <a:srgbClr val="2B79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165101" y="4292462"/>
            <a:ext cx="2517775" cy="169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Gotham Narrow"/>
                <a:cs typeface="Gotham Narrow"/>
              </a:rPr>
              <a:t>F | </a:t>
            </a:r>
            <a:r>
              <a:rPr sz="1000" b="1" spc="-10" dirty="0">
                <a:solidFill>
                  <a:srgbClr val="FFFFFF"/>
                </a:solidFill>
                <a:latin typeface="Gotham Narrow"/>
                <a:cs typeface="Gotham Narrow"/>
              </a:rPr>
              <a:t>NETWORK &amp; </a:t>
            </a:r>
            <a:r>
              <a:rPr sz="1000" b="1" spc="-20" dirty="0">
                <a:solidFill>
                  <a:srgbClr val="FFFFFF"/>
                </a:solidFill>
                <a:latin typeface="Gotham Narrow"/>
                <a:cs typeface="Gotham Narrow"/>
              </a:rPr>
              <a:t>SYSTEMS</a:t>
            </a:r>
            <a:r>
              <a:rPr sz="1000" b="1" spc="-75" dirty="0">
                <a:solidFill>
                  <a:srgbClr val="FFFFFF"/>
                </a:solidFill>
                <a:latin typeface="Gotham Narrow"/>
                <a:cs typeface="Gotham Narrow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Gotham Narrow"/>
                <a:cs typeface="Gotham Narrow"/>
              </a:rPr>
              <a:t>INFRASTRUCTURE</a:t>
            </a:r>
            <a:endParaRPr sz="1000">
              <a:latin typeface="Gotham Narrow"/>
              <a:cs typeface="Gotham Narrow"/>
            </a:endParaRPr>
          </a:p>
          <a:p>
            <a:pPr marL="168275" indent="-99060">
              <a:lnSpc>
                <a:spcPct val="100000"/>
              </a:lnSpc>
              <a:spcBef>
                <a:spcPts val="1035"/>
              </a:spcBef>
              <a:buClr>
                <a:srgbClr val="00997B"/>
              </a:buClr>
              <a:buAutoNum type="arabicPeriod"/>
              <a:tabLst>
                <a:tab pos="168910" algn="l"/>
              </a:tabLst>
            </a:pP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NETWORK</a:t>
            </a:r>
            <a:r>
              <a:rPr sz="900" b="1" spc="-70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5" dirty="0">
                <a:solidFill>
                  <a:srgbClr val="6D6E71"/>
                </a:solidFill>
                <a:latin typeface="Gotham Narrow"/>
                <a:cs typeface="Gotham Narrow"/>
              </a:rPr>
              <a:t>ARCHITECTURE</a:t>
            </a:r>
            <a:endParaRPr sz="900">
              <a:latin typeface="Gotham Narrow"/>
              <a:cs typeface="Gotham Narrow"/>
            </a:endParaRPr>
          </a:p>
          <a:p>
            <a:pPr marL="187325" indent="-118110">
              <a:lnSpc>
                <a:spcPct val="100000"/>
              </a:lnSpc>
              <a:spcBef>
                <a:spcPts val="15"/>
              </a:spcBef>
              <a:buClr>
                <a:srgbClr val="00997B"/>
              </a:buClr>
              <a:buAutoNum type="arabicPeriod"/>
              <a:tabLst>
                <a:tab pos="187960" algn="l"/>
              </a:tabLst>
            </a:pPr>
            <a:r>
              <a:rPr sz="900" b="1" spc="-5" dirty="0">
                <a:solidFill>
                  <a:srgbClr val="6D6E71"/>
                </a:solidFill>
                <a:latin typeface="Gotham Narrow"/>
                <a:cs typeface="Gotham Narrow"/>
              </a:rPr>
              <a:t>WIRELESS</a:t>
            </a:r>
            <a:r>
              <a:rPr sz="900" b="1" spc="-95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5" dirty="0">
                <a:solidFill>
                  <a:srgbClr val="6D6E71"/>
                </a:solidFill>
                <a:latin typeface="Gotham Narrow"/>
                <a:cs typeface="Gotham Narrow"/>
              </a:rPr>
              <a:t>ARCHITECTURE</a:t>
            </a:r>
            <a:endParaRPr sz="900">
              <a:latin typeface="Gotham Narrow"/>
              <a:cs typeface="Gotham Narrow"/>
            </a:endParaRPr>
          </a:p>
          <a:p>
            <a:pPr marL="186690" indent="-117475">
              <a:lnSpc>
                <a:spcPct val="100000"/>
              </a:lnSpc>
              <a:spcBef>
                <a:spcPts val="15"/>
              </a:spcBef>
              <a:buClr>
                <a:srgbClr val="00997B"/>
              </a:buClr>
              <a:buAutoNum type="arabicPeriod"/>
              <a:tabLst>
                <a:tab pos="187325" algn="l"/>
              </a:tabLst>
            </a:pPr>
            <a:r>
              <a:rPr sz="900" b="1" spc="-15" dirty="0">
                <a:solidFill>
                  <a:srgbClr val="6D6E71"/>
                </a:solidFill>
                <a:latin typeface="Gotham Narrow"/>
                <a:cs typeface="Gotham Narrow"/>
              </a:rPr>
              <a:t>STORAGE</a:t>
            </a:r>
            <a:r>
              <a:rPr sz="900" b="1" spc="-65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SOLUTIONS</a:t>
            </a:r>
            <a:endParaRPr sz="900">
              <a:latin typeface="Gotham Narrow"/>
              <a:cs typeface="Gotham Narrow"/>
            </a:endParaRPr>
          </a:p>
          <a:p>
            <a:pPr marL="194310" indent="-125095">
              <a:lnSpc>
                <a:spcPct val="100000"/>
              </a:lnSpc>
              <a:spcBef>
                <a:spcPts val="15"/>
              </a:spcBef>
              <a:buClr>
                <a:srgbClr val="00997B"/>
              </a:buClr>
              <a:buAutoNum type="arabicPeriod"/>
              <a:tabLst>
                <a:tab pos="194945" algn="l"/>
              </a:tabLst>
            </a:pPr>
            <a:r>
              <a:rPr sz="900" b="1" spc="-15" dirty="0">
                <a:solidFill>
                  <a:srgbClr val="6D6E71"/>
                </a:solidFill>
                <a:latin typeface="Gotham Narrow"/>
                <a:cs typeface="Gotham Narrow"/>
              </a:rPr>
              <a:t>BACKUP</a:t>
            </a:r>
            <a:r>
              <a:rPr sz="900" b="1" spc="-60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SOLUTIONS</a:t>
            </a:r>
            <a:endParaRPr sz="900">
              <a:latin typeface="Gotham Narrow"/>
              <a:cs typeface="Gotham Narrow"/>
            </a:endParaRPr>
          </a:p>
          <a:p>
            <a:pPr marL="187960" indent="-118745">
              <a:lnSpc>
                <a:spcPct val="100000"/>
              </a:lnSpc>
              <a:spcBef>
                <a:spcPts val="15"/>
              </a:spcBef>
              <a:buClr>
                <a:srgbClr val="00997B"/>
              </a:buClr>
              <a:buAutoNum type="arabicPeriod"/>
              <a:tabLst>
                <a:tab pos="188595" algn="l"/>
              </a:tabLst>
            </a:pPr>
            <a:r>
              <a:rPr sz="900" b="1" spc="-5" dirty="0">
                <a:solidFill>
                  <a:srgbClr val="6D6E71"/>
                </a:solidFill>
                <a:latin typeface="Gotham Narrow"/>
                <a:cs typeface="Gotham Narrow"/>
              </a:rPr>
              <a:t>EMAIL </a:t>
            </a: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&amp; DIGITAL</a:t>
            </a:r>
            <a:r>
              <a:rPr sz="900" b="1" spc="-65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COMMUNICATIONS</a:t>
            </a:r>
            <a:endParaRPr sz="900">
              <a:latin typeface="Gotham Narrow"/>
              <a:cs typeface="Gotham Narrow"/>
            </a:endParaRPr>
          </a:p>
          <a:p>
            <a:pPr marL="191770" indent="-122555">
              <a:lnSpc>
                <a:spcPct val="100000"/>
              </a:lnSpc>
              <a:spcBef>
                <a:spcPts val="15"/>
              </a:spcBef>
              <a:buClr>
                <a:srgbClr val="00997B"/>
              </a:buClr>
              <a:buAutoNum type="arabicPeriod"/>
              <a:tabLst>
                <a:tab pos="192405" algn="l"/>
              </a:tabLst>
            </a:pPr>
            <a:r>
              <a:rPr sz="900" b="1" spc="-5" dirty="0">
                <a:solidFill>
                  <a:srgbClr val="6D6E71"/>
                </a:solidFill>
                <a:latin typeface="Gotham Narrow"/>
                <a:cs typeface="Gotham Narrow"/>
              </a:rPr>
              <a:t>EMAIL ARCHIVING</a:t>
            </a:r>
            <a:r>
              <a:rPr sz="900" b="1" spc="-30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SOLUTIONS</a:t>
            </a:r>
            <a:endParaRPr sz="900">
              <a:latin typeface="Gotham Narrow"/>
              <a:cs typeface="Gotham Narrow"/>
            </a:endParaRPr>
          </a:p>
          <a:p>
            <a:pPr marL="176530" indent="-107314">
              <a:lnSpc>
                <a:spcPct val="100000"/>
              </a:lnSpc>
              <a:spcBef>
                <a:spcPts val="15"/>
              </a:spcBef>
              <a:buClr>
                <a:srgbClr val="00997B"/>
              </a:buClr>
              <a:buAutoNum type="arabicPeriod"/>
              <a:tabLst>
                <a:tab pos="177165" algn="l"/>
              </a:tabLst>
            </a:pP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DISASTER </a:t>
            </a:r>
            <a:r>
              <a:rPr sz="900" b="1" spc="-15" dirty="0">
                <a:solidFill>
                  <a:srgbClr val="6D6E71"/>
                </a:solidFill>
                <a:latin typeface="Gotham Narrow"/>
                <a:cs typeface="Gotham Narrow"/>
              </a:rPr>
              <a:t>RECOVERY</a:t>
            </a:r>
            <a:r>
              <a:rPr sz="900" b="1" spc="-80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5" dirty="0">
                <a:solidFill>
                  <a:srgbClr val="6D6E71"/>
                </a:solidFill>
                <a:latin typeface="Gotham Narrow"/>
                <a:cs typeface="Gotham Narrow"/>
              </a:rPr>
              <a:t>PRODUCTS</a:t>
            </a:r>
            <a:endParaRPr sz="900">
              <a:latin typeface="Gotham Narrow"/>
              <a:cs typeface="Gotham Narrow"/>
            </a:endParaRPr>
          </a:p>
          <a:p>
            <a:pPr marL="189230" indent="-120014">
              <a:lnSpc>
                <a:spcPct val="100000"/>
              </a:lnSpc>
              <a:spcBef>
                <a:spcPts val="15"/>
              </a:spcBef>
              <a:buClr>
                <a:srgbClr val="00997B"/>
              </a:buClr>
              <a:buAutoNum type="arabicPeriod"/>
              <a:tabLst>
                <a:tab pos="189865" algn="l"/>
              </a:tabLst>
            </a:pP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BUSINESS </a:t>
            </a:r>
            <a:r>
              <a:rPr sz="900" b="1" spc="-5" dirty="0">
                <a:solidFill>
                  <a:srgbClr val="6D6E71"/>
                </a:solidFill>
                <a:latin typeface="Gotham Narrow"/>
                <a:cs typeface="Gotham Narrow"/>
              </a:rPr>
              <a:t>CONTINUITY</a:t>
            </a:r>
            <a:r>
              <a:rPr sz="900" b="1" spc="-45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SOLUTIONS</a:t>
            </a:r>
            <a:endParaRPr sz="900">
              <a:latin typeface="Gotham Narrow"/>
              <a:cs typeface="Gotham Narrow"/>
            </a:endParaRPr>
          </a:p>
          <a:p>
            <a:pPr marL="190500" indent="-121285">
              <a:lnSpc>
                <a:spcPct val="100000"/>
              </a:lnSpc>
              <a:spcBef>
                <a:spcPts val="15"/>
              </a:spcBef>
              <a:buClr>
                <a:srgbClr val="00997B"/>
              </a:buClr>
              <a:buAutoNum type="arabicPeriod"/>
              <a:tabLst>
                <a:tab pos="191135" algn="l"/>
              </a:tabLst>
            </a:pP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NETWORK </a:t>
            </a:r>
            <a:r>
              <a:rPr sz="900" b="1" spc="-5" dirty="0">
                <a:solidFill>
                  <a:srgbClr val="6D6E71"/>
                </a:solidFill>
                <a:latin typeface="Gotham Narrow"/>
                <a:cs typeface="Gotham Narrow"/>
              </a:rPr>
              <a:t>MONITORING</a:t>
            </a: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 SOLUTIONS</a:t>
            </a:r>
            <a:endParaRPr sz="900">
              <a:latin typeface="Gotham Narrow"/>
              <a:cs typeface="Gotham Narrow"/>
            </a:endParaRPr>
          </a:p>
          <a:p>
            <a:pPr marL="238760" indent="-169545">
              <a:lnSpc>
                <a:spcPct val="100000"/>
              </a:lnSpc>
              <a:spcBef>
                <a:spcPts val="15"/>
              </a:spcBef>
              <a:buClr>
                <a:srgbClr val="00997B"/>
              </a:buClr>
              <a:buAutoNum type="arabicPeriod"/>
              <a:tabLst>
                <a:tab pos="238760" algn="l"/>
              </a:tabLst>
            </a:pPr>
            <a:r>
              <a:rPr sz="900" b="1" spc="-15" dirty="0">
                <a:solidFill>
                  <a:srgbClr val="6D6E71"/>
                </a:solidFill>
                <a:latin typeface="Gotham Narrow"/>
                <a:cs typeface="Gotham Narrow"/>
              </a:rPr>
              <a:t>VOIP</a:t>
            </a:r>
            <a:r>
              <a:rPr sz="900" b="1" spc="-55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SOLUTIONS</a:t>
            </a:r>
            <a:endParaRPr sz="900">
              <a:latin typeface="Gotham Narrow"/>
              <a:cs typeface="Gotham Narrow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30217" y="7572402"/>
            <a:ext cx="3335020" cy="232410"/>
          </a:xfrm>
          <a:custGeom>
            <a:avLst/>
            <a:gdLst/>
            <a:ahLst/>
            <a:cxnLst/>
            <a:rect l="l" t="t" r="r" b="b"/>
            <a:pathLst>
              <a:path w="3335020" h="232409">
                <a:moveTo>
                  <a:pt x="3334740" y="0"/>
                </a:moveTo>
                <a:lnTo>
                  <a:pt x="0" y="0"/>
                </a:lnTo>
                <a:lnTo>
                  <a:pt x="127000" y="232079"/>
                </a:lnTo>
                <a:lnTo>
                  <a:pt x="3334740" y="232079"/>
                </a:lnTo>
                <a:lnTo>
                  <a:pt x="3334740" y="0"/>
                </a:lnTo>
                <a:close/>
              </a:path>
            </a:pathLst>
          </a:custGeom>
          <a:solidFill>
            <a:srgbClr val="0099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22122" y="7612240"/>
            <a:ext cx="1691639" cy="1001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5" dirty="0">
                <a:solidFill>
                  <a:srgbClr val="FFFFFF"/>
                </a:solidFill>
                <a:latin typeface="Gotham Narrow"/>
                <a:cs typeface="Gotham Narrow"/>
              </a:rPr>
              <a:t>D </a:t>
            </a:r>
            <a:r>
              <a:rPr sz="1000" b="1" dirty="0">
                <a:solidFill>
                  <a:srgbClr val="FFFFFF"/>
                </a:solidFill>
                <a:latin typeface="Gotham Narrow"/>
                <a:cs typeface="Gotham Narrow"/>
              </a:rPr>
              <a:t>|</a:t>
            </a:r>
            <a:r>
              <a:rPr sz="1000" b="1" spc="-100" dirty="0">
                <a:solidFill>
                  <a:srgbClr val="FFFFFF"/>
                </a:solidFill>
                <a:latin typeface="Gotham Narrow"/>
                <a:cs typeface="Gotham Narrow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Gotham Narrow"/>
                <a:cs typeface="Gotham Narrow"/>
              </a:rPr>
              <a:t>SECURITY</a:t>
            </a:r>
            <a:endParaRPr sz="1000">
              <a:latin typeface="Gotham Narrow"/>
              <a:cs typeface="Gotham Narrow"/>
            </a:endParaRPr>
          </a:p>
          <a:p>
            <a:pPr marL="160655" indent="-99060">
              <a:lnSpc>
                <a:spcPct val="100000"/>
              </a:lnSpc>
              <a:spcBef>
                <a:spcPts val="1035"/>
              </a:spcBef>
              <a:buClr>
                <a:srgbClr val="2B7988"/>
              </a:buClr>
              <a:buAutoNum type="arabicPeriod"/>
              <a:tabLst>
                <a:tab pos="161290" algn="l"/>
              </a:tabLst>
            </a:pPr>
            <a:r>
              <a:rPr sz="900" b="1" spc="-5" dirty="0">
                <a:solidFill>
                  <a:srgbClr val="6D6E71"/>
                </a:solidFill>
                <a:latin typeface="Gotham Narrow"/>
                <a:cs typeface="Gotham Narrow"/>
              </a:rPr>
              <a:t>VULNERABILITY</a:t>
            </a:r>
            <a:r>
              <a:rPr sz="900" b="1" spc="-65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5" dirty="0">
                <a:solidFill>
                  <a:srgbClr val="6D6E71"/>
                </a:solidFill>
                <a:latin typeface="Gotham Narrow"/>
                <a:cs typeface="Gotham Narrow"/>
              </a:rPr>
              <a:t>SCANNING</a:t>
            </a:r>
            <a:endParaRPr sz="900">
              <a:latin typeface="Gotham Narrow"/>
              <a:cs typeface="Gotham Narrow"/>
            </a:endParaRPr>
          </a:p>
          <a:p>
            <a:pPr marL="180340" indent="-118745">
              <a:lnSpc>
                <a:spcPct val="100000"/>
              </a:lnSpc>
              <a:spcBef>
                <a:spcPts val="15"/>
              </a:spcBef>
              <a:buClr>
                <a:srgbClr val="2B7988"/>
              </a:buClr>
              <a:buAutoNum type="arabicPeriod"/>
              <a:tabLst>
                <a:tab pos="180340" algn="l"/>
              </a:tabLst>
            </a:pP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PENETRATION</a:t>
            </a:r>
            <a:r>
              <a:rPr sz="900" b="1" spc="-70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TESTING</a:t>
            </a:r>
            <a:endParaRPr sz="900">
              <a:latin typeface="Gotham Narrow"/>
              <a:cs typeface="Gotham Narrow"/>
            </a:endParaRPr>
          </a:p>
          <a:p>
            <a:pPr marL="179705" indent="-118110">
              <a:lnSpc>
                <a:spcPct val="100000"/>
              </a:lnSpc>
              <a:spcBef>
                <a:spcPts val="15"/>
              </a:spcBef>
              <a:buClr>
                <a:srgbClr val="2B7988"/>
              </a:buClr>
              <a:buAutoNum type="arabicPeriod"/>
              <a:tabLst>
                <a:tab pos="180340" algn="l"/>
              </a:tabLst>
            </a:pP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NETWORK </a:t>
            </a:r>
            <a:r>
              <a:rPr sz="900" b="1" spc="-20" dirty="0">
                <a:solidFill>
                  <a:srgbClr val="6D6E71"/>
                </a:solidFill>
                <a:latin typeface="Gotham Narrow"/>
                <a:cs typeface="Gotham Narrow"/>
              </a:rPr>
              <a:t>ACCESS</a:t>
            </a:r>
            <a:r>
              <a:rPr sz="900" b="1" spc="-50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5" dirty="0">
                <a:solidFill>
                  <a:srgbClr val="6D6E71"/>
                </a:solidFill>
                <a:latin typeface="Gotham Narrow"/>
                <a:cs typeface="Gotham Narrow"/>
              </a:rPr>
              <a:t>CONTROL</a:t>
            </a:r>
            <a:endParaRPr sz="900">
              <a:latin typeface="Gotham Narrow"/>
              <a:cs typeface="Gotham Narrow"/>
            </a:endParaRPr>
          </a:p>
          <a:p>
            <a:pPr marL="186690" indent="-125095">
              <a:lnSpc>
                <a:spcPct val="100000"/>
              </a:lnSpc>
              <a:spcBef>
                <a:spcPts val="15"/>
              </a:spcBef>
              <a:buClr>
                <a:srgbClr val="2B7988"/>
              </a:buClr>
              <a:buAutoNum type="arabicPeriod"/>
              <a:tabLst>
                <a:tab pos="187325" algn="l"/>
              </a:tabLst>
            </a:pP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PHYSICAL</a:t>
            </a:r>
            <a:r>
              <a:rPr sz="900" b="1" spc="-60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10" dirty="0">
                <a:solidFill>
                  <a:srgbClr val="6D6E71"/>
                </a:solidFill>
                <a:latin typeface="Gotham Narrow"/>
                <a:cs typeface="Gotham Narrow"/>
              </a:rPr>
              <a:t>SECURITY</a:t>
            </a:r>
            <a:endParaRPr sz="900">
              <a:latin typeface="Gotham Narrow"/>
              <a:cs typeface="Gotham Narrow"/>
            </a:endParaRPr>
          </a:p>
          <a:p>
            <a:pPr marL="180340" indent="-118745">
              <a:lnSpc>
                <a:spcPct val="100000"/>
              </a:lnSpc>
              <a:spcBef>
                <a:spcPts val="15"/>
              </a:spcBef>
              <a:buClr>
                <a:srgbClr val="2B7988"/>
              </a:buClr>
              <a:buAutoNum type="arabicPeriod"/>
              <a:tabLst>
                <a:tab pos="180975" algn="l"/>
              </a:tabLst>
            </a:pPr>
            <a:r>
              <a:rPr sz="900" b="1" dirty="0">
                <a:solidFill>
                  <a:srgbClr val="6D6E71"/>
                </a:solidFill>
                <a:latin typeface="Gotham Narrow"/>
                <a:cs typeface="Gotham Narrow"/>
              </a:rPr>
              <a:t>VIDEO</a:t>
            </a:r>
            <a:r>
              <a:rPr sz="900" b="1" spc="-110" dirty="0">
                <a:solidFill>
                  <a:srgbClr val="6D6E71"/>
                </a:solidFill>
                <a:latin typeface="Gotham Narrow"/>
                <a:cs typeface="Gotham Narrow"/>
              </a:rPr>
              <a:t> </a:t>
            </a:r>
            <a:r>
              <a:rPr sz="900" b="1" spc="-5" dirty="0">
                <a:solidFill>
                  <a:srgbClr val="6D6E71"/>
                </a:solidFill>
                <a:latin typeface="Gotham Narrow"/>
                <a:cs typeface="Gotham Narrow"/>
              </a:rPr>
              <a:t>SURVEILLANCE</a:t>
            </a:r>
            <a:endParaRPr sz="900">
              <a:latin typeface="Gotham Narrow"/>
              <a:cs typeface="Gotham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5451" y="9461500"/>
            <a:ext cx="290258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solidFill>
                  <a:srgbClr val="4C4D4F"/>
                </a:solidFill>
                <a:latin typeface="Helvetica-Light"/>
                <a:cs typeface="Helvetica-Light"/>
                <a:hlinkClick r:id="rId2"/>
              </a:rPr>
              <a:t>www.howardcomputers.com/howardinteractive</a:t>
            </a:r>
            <a:endParaRPr sz="1100">
              <a:latin typeface="Helvetica-Light"/>
              <a:cs typeface="Helvetica-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49771" y="9461500"/>
            <a:ext cx="97726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solidFill>
                  <a:srgbClr val="4C4D4F"/>
                </a:solidFill>
                <a:latin typeface="Helvetica-Light"/>
                <a:cs typeface="Helvetica-Light"/>
              </a:rPr>
              <a:t>1.888.912.3151</a:t>
            </a:r>
            <a:endParaRPr sz="1100">
              <a:latin typeface="Helvetica-Light"/>
              <a:cs typeface="Helvetica-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5" y="9339791"/>
            <a:ext cx="960645" cy="261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9270345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8000" y="0"/>
                </a:lnTo>
              </a:path>
            </a:pathLst>
          </a:custGeom>
          <a:ln w="12700">
            <a:solidFill>
              <a:srgbClr val="4C4D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8898" y="1600200"/>
            <a:ext cx="850938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43783" y="1604772"/>
            <a:ext cx="816508" cy="452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16158" y="1600200"/>
            <a:ext cx="1038776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02137" y="1600200"/>
            <a:ext cx="731748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00372" y="1634489"/>
            <a:ext cx="1619250" cy="3886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02673" y="2365387"/>
            <a:ext cx="1309624" cy="4299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04416" y="2349500"/>
            <a:ext cx="1508755" cy="457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58017" y="2416657"/>
            <a:ext cx="1885403" cy="3183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4552" y="3110115"/>
            <a:ext cx="2074545" cy="4299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99753" y="3098800"/>
            <a:ext cx="844905" cy="457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06222" y="3098800"/>
            <a:ext cx="451624" cy="457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35383" y="3101086"/>
            <a:ext cx="1885407" cy="4526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3666" y="3848100"/>
            <a:ext cx="1074416" cy="457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42446" y="3850385"/>
            <a:ext cx="2116397" cy="4526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00981" y="3848100"/>
            <a:ext cx="1377556" cy="4526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80937" y="3852671"/>
            <a:ext cx="836318" cy="4526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53929" y="4596918"/>
            <a:ext cx="452627" cy="45262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81362" y="4596918"/>
            <a:ext cx="1086298" cy="43360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66235" y="4597882"/>
            <a:ext cx="1361576" cy="45719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66365" y="4607988"/>
            <a:ext cx="1324671" cy="44155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11967" y="5346700"/>
            <a:ext cx="850938" cy="457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82189" y="5346700"/>
            <a:ext cx="1366774" cy="4572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6909" y="5393068"/>
            <a:ext cx="1584185" cy="36046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46306" y="5420601"/>
            <a:ext cx="1449184" cy="3094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67628" y="6057900"/>
            <a:ext cx="715795" cy="49491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95673" y="6116013"/>
            <a:ext cx="1508759" cy="41717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81211" y="6156959"/>
            <a:ext cx="1338046" cy="33527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67727" y="6166484"/>
            <a:ext cx="1406601" cy="32233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196" y="873329"/>
            <a:ext cx="2385060" cy="126364"/>
          </a:xfrm>
          <a:custGeom>
            <a:avLst/>
            <a:gdLst/>
            <a:ahLst/>
            <a:cxnLst/>
            <a:rect l="l" t="t" r="r" b="b"/>
            <a:pathLst>
              <a:path w="2385060" h="126365">
                <a:moveTo>
                  <a:pt x="63969" y="26822"/>
                </a:moveTo>
                <a:lnTo>
                  <a:pt x="37134" y="26822"/>
                </a:lnTo>
                <a:lnTo>
                  <a:pt x="37134" y="124104"/>
                </a:lnTo>
                <a:lnTo>
                  <a:pt x="63969" y="124104"/>
                </a:lnTo>
                <a:lnTo>
                  <a:pt x="63969" y="26822"/>
                </a:lnTo>
                <a:close/>
              </a:path>
              <a:path w="2385060" h="126365">
                <a:moveTo>
                  <a:pt x="101104" y="2082"/>
                </a:moveTo>
                <a:lnTo>
                  <a:pt x="0" y="2082"/>
                </a:lnTo>
                <a:lnTo>
                  <a:pt x="0" y="26822"/>
                </a:lnTo>
                <a:lnTo>
                  <a:pt x="101104" y="26822"/>
                </a:lnTo>
                <a:lnTo>
                  <a:pt x="101104" y="2082"/>
                </a:lnTo>
                <a:close/>
              </a:path>
              <a:path w="2385060" h="126365">
                <a:moveTo>
                  <a:pt x="213728" y="2082"/>
                </a:moveTo>
                <a:lnTo>
                  <a:pt x="121704" y="2082"/>
                </a:lnTo>
                <a:lnTo>
                  <a:pt x="121704" y="124104"/>
                </a:lnTo>
                <a:lnTo>
                  <a:pt x="214604" y="124104"/>
                </a:lnTo>
                <a:lnTo>
                  <a:pt x="214604" y="100241"/>
                </a:lnTo>
                <a:lnTo>
                  <a:pt x="148348" y="100241"/>
                </a:lnTo>
                <a:lnTo>
                  <a:pt x="148348" y="74599"/>
                </a:lnTo>
                <a:lnTo>
                  <a:pt x="205892" y="74599"/>
                </a:lnTo>
                <a:lnTo>
                  <a:pt x="205892" y="50736"/>
                </a:lnTo>
                <a:lnTo>
                  <a:pt x="148348" y="50736"/>
                </a:lnTo>
                <a:lnTo>
                  <a:pt x="148348" y="25946"/>
                </a:lnTo>
                <a:lnTo>
                  <a:pt x="213728" y="25946"/>
                </a:lnTo>
                <a:lnTo>
                  <a:pt x="213728" y="2082"/>
                </a:lnTo>
                <a:close/>
              </a:path>
              <a:path w="2385060" h="126365">
                <a:moveTo>
                  <a:pt x="296722" y="0"/>
                </a:moveTo>
                <a:lnTo>
                  <a:pt x="250861" y="18535"/>
                </a:lnTo>
                <a:lnTo>
                  <a:pt x="233173" y="62750"/>
                </a:lnTo>
                <a:lnTo>
                  <a:pt x="233108" y="63449"/>
                </a:lnTo>
                <a:lnTo>
                  <a:pt x="237834" y="88041"/>
                </a:lnTo>
                <a:lnTo>
                  <a:pt x="250926" y="107969"/>
                </a:lnTo>
                <a:lnTo>
                  <a:pt x="270752" y="121324"/>
                </a:lnTo>
                <a:lnTo>
                  <a:pt x="295681" y="126199"/>
                </a:lnTo>
                <a:lnTo>
                  <a:pt x="311661" y="124684"/>
                </a:lnTo>
                <a:lnTo>
                  <a:pt x="324815" y="120345"/>
                </a:lnTo>
                <a:lnTo>
                  <a:pt x="335911" y="113491"/>
                </a:lnTo>
                <a:lnTo>
                  <a:pt x="345719" y="104432"/>
                </a:lnTo>
                <a:lnTo>
                  <a:pt x="342778" y="101460"/>
                </a:lnTo>
                <a:lnTo>
                  <a:pt x="296545" y="101460"/>
                </a:lnTo>
                <a:lnTo>
                  <a:pt x="282190" y="98408"/>
                </a:lnTo>
                <a:lnTo>
                  <a:pt x="271003" y="90125"/>
                </a:lnTo>
                <a:lnTo>
                  <a:pt x="263739" y="77918"/>
                </a:lnTo>
                <a:lnTo>
                  <a:pt x="261212" y="63449"/>
                </a:lnTo>
                <a:lnTo>
                  <a:pt x="261150" y="62750"/>
                </a:lnTo>
                <a:lnTo>
                  <a:pt x="263787" y="47979"/>
                </a:lnTo>
                <a:lnTo>
                  <a:pt x="271132" y="35890"/>
                </a:lnTo>
                <a:lnTo>
                  <a:pt x="282334" y="27724"/>
                </a:lnTo>
                <a:lnTo>
                  <a:pt x="296545" y="24726"/>
                </a:lnTo>
                <a:lnTo>
                  <a:pt x="339710" y="24726"/>
                </a:lnTo>
                <a:lnTo>
                  <a:pt x="344843" y="18808"/>
                </a:lnTo>
                <a:lnTo>
                  <a:pt x="335781" y="11165"/>
                </a:lnTo>
                <a:lnTo>
                  <a:pt x="325164" y="5222"/>
                </a:lnTo>
                <a:lnTo>
                  <a:pt x="312356" y="1370"/>
                </a:lnTo>
                <a:lnTo>
                  <a:pt x="296722" y="0"/>
                </a:lnTo>
                <a:close/>
              </a:path>
              <a:path w="2385060" h="126365">
                <a:moveTo>
                  <a:pt x="328625" y="87160"/>
                </a:moveTo>
                <a:lnTo>
                  <a:pt x="321530" y="93075"/>
                </a:lnTo>
                <a:lnTo>
                  <a:pt x="314223" y="97582"/>
                </a:lnTo>
                <a:lnTo>
                  <a:pt x="306097" y="100452"/>
                </a:lnTo>
                <a:lnTo>
                  <a:pt x="296545" y="101460"/>
                </a:lnTo>
                <a:lnTo>
                  <a:pt x="342778" y="101460"/>
                </a:lnTo>
                <a:lnTo>
                  <a:pt x="328625" y="87160"/>
                </a:lnTo>
                <a:close/>
              </a:path>
              <a:path w="2385060" h="126365">
                <a:moveTo>
                  <a:pt x="339710" y="24726"/>
                </a:moveTo>
                <a:lnTo>
                  <a:pt x="296545" y="24726"/>
                </a:lnTo>
                <a:lnTo>
                  <a:pt x="305246" y="25678"/>
                </a:lnTo>
                <a:lnTo>
                  <a:pt x="313196" y="28411"/>
                </a:lnTo>
                <a:lnTo>
                  <a:pt x="320624" y="32747"/>
                </a:lnTo>
                <a:lnTo>
                  <a:pt x="327761" y="38506"/>
                </a:lnTo>
                <a:lnTo>
                  <a:pt x="339710" y="24726"/>
                </a:lnTo>
                <a:close/>
              </a:path>
              <a:path w="2385060" h="126365">
                <a:moveTo>
                  <a:pt x="394004" y="2082"/>
                </a:moveTo>
                <a:lnTo>
                  <a:pt x="367182" y="2082"/>
                </a:lnTo>
                <a:lnTo>
                  <a:pt x="367182" y="124104"/>
                </a:lnTo>
                <a:lnTo>
                  <a:pt x="394004" y="124104"/>
                </a:lnTo>
                <a:lnTo>
                  <a:pt x="394004" y="75120"/>
                </a:lnTo>
                <a:lnTo>
                  <a:pt x="470369" y="75120"/>
                </a:lnTo>
                <a:lnTo>
                  <a:pt x="470369" y="50380"/>
                </a:lnTo>
                <a:lnTo>
                  <a:pt x="394004" y="50380"/>
                </a:lnTo>
                <a:lnTo>
                  <a:pt x="394004" y="2082"/>
                </a:lnTo>
                <a:close/>
              </a:path>
              <a:path w="2385060" h="126365">
                <a:moveTo>
                  <a:pt x="470369" y="75120"/>
                </a:moveTo>
                <a:lnTo>
                  <a:pt x="443547" y="75120"/>
                </a:lnTo>
                <a:lnTo>
                  <a:pt x="443547" y="124104"/>
                </a:lnTo>
                <a:lnTo>
                  <a:pt x="470369" y="124104"/>
                </a:lnTo>
                <a:lnTo>
                  <a:pt x="470369" y="75120"/>
                </a:lnTo>
                <a:close/>
              </a:path>
              <a:path w="2385060" h="126365">
                <a:moveTo>
                  <a:pt x="470369" y="2082"/>
                </a:moveTo>
                <a:lnTo>
                  <a:pt x="443547" y="2082"/>
                </a:lnTo>
                <a:lnTo>
                  <a:pt x="443547" y="50380"/>
                </a:lnTo>
                <a:lnTo>
                  <a:pt x="470369" y="50380"/>
                </a:lnTo>
                <a:lnTo>
                  <a:pt x="470369" y="2082"/>
                </a:lnTo>
                <a:close/>
              </a:path>
              <a:path w="2385060" h="126365">
                <a:moveTo>
                  <a:pt x="524421" y="2082"/>
                </a:moveTo>
                <a:lnTo>
                  <a:pt x="499681" y="2082"/>
                </a:lnTo>
                <a:lnTo>
                  <a:pt x="499681" y="124104"/>
                </a:lnTo>
                <a:lnTo>
                  <a:pt x="526161" y="124104"/>
                </a:lnTo>
                <a:lnTo>
                  <a:pt x="526161" y="46532"/>
                </a:lnTo>
                <a:lnTo>
                  <a:pt x="558262" y="46532"/>
                </a:lnTo>
                <a:lnTo>
                  <a:pt x="524421" y="2082"/>
                </a:lnTo>
                <a:close/>
              </a:path>
              <a:path w="2385060" h="126365">
                <a:moveTo>
                  <a:pt x="558262" y="46532"/>
                </a:moveTo>
                <a:lnTo>
                  <a:pt x="526161" y="46532"/>
                </a:lnTo>
                <a:lnTo>
                  <a:pt x="585279" y="124104"/>
                </a:lnTo>
                <a:lnTo>
                  <a:pt x="608101" y="124104"/>
                </a:lnTo>
                <a:lnTo>
                  <a:pt x="608101" y="77215"/>
                </a:lnTo>
                <a:lnTo>
                  <a:pt x="581621" y="77215"/>
                </a:lnTo>
                <a:lnTo>
                  <a:pt x="558262" y="46532"/>
                </a:lnTo>
                <a:close/>
              </a:path>
              <a:path w="2385060" h="126365">
                <a:moveTo>
                  <a:pt x="608101" y="2082"/>
                </a:moveTo>
                <a:lnTo>
                  <a:pt x="581621" y="2082"/>
                </a:lnTo>
                <a:lnTo>
                  <a:pt x="581621" y="77215"/>
                </a:lnTo>
                <a:lnTo>
                  <a:pt x="608101" y="77215"/>
                </a:lnTo>
                <a:lnTo>
                  <a:pt x="608101" y="2082"/>
                </a:lnTo>
                <a:close/>
              </a:path>
              <a:path w="2385060" h="126365">
                <a:moveTo>
                  <a:pt x="697039" y="0"/>
                </a:moveTo>
                <a:lnTo>
                  <a:pt x="650397" y="18535"/>
                </a:lnTo>
                <a:lnTo>
                  <a:pt x="632083" y="62750"/>
                </a:lnTo>
                <a:lnTo>
                  <a:pt x="632015" y="63449"/>
                </a:lnTo>
                <a:lnTo>
                  <a:pt x="636822" y="87896"/>
                </a:lnTo>
                <a:lnTo>
                  <a:pt x="650224" y="107840"/>
                </a:lnTo>
                <a:lnTo>
                  <a:pt x="670688" y="121276"/>
                </a:lnTo>
                <a:lnTo>
                  <a:pt x="696683" y="126199"/>
                </a:lnTo>
                <a:lnTo>
                  <a:pt x="722735" y="121220"/>
                </a:lnTo>
                <a:lnTo>
                  <a:pt x="743321" y="107662"/>
                </a:lnTo>
                <a:lnTo>
                  <a:pt x="747501" y="101460"/>
                </a:lnTo>
                <a:lnTo>
                  <a:pt x="697039" y="101460"/>
                </a:lnTo>
                <a:lnTo>
                  <a:pt x="682136" y="98408"/>
                </a:lnTo>
                <a:lnTo>
                  <a:pt x="670437" y="90125"/>
                </a:lnTo>
                <a:lnTo>
                  <a:pt x="662794" y="77918"/>
                </a:lnTo>
                <a:lnTo>
                  <a:pt x="660122" y="63449"/>
                </a:lnTo>
                <a:lnTo>
                  <a:pt x="660057" y="62750"/>
                </a:lnTo>
                <a:lnTo>
                  <a:pt x="662738" y="47979"/>
                </a:lnTo>
                <a:lnTo>
                  <a:pt x="670259" y="35890"/>
                </a:lnTo>
                <a:lnTo>
                  <a:pt x="681836" y="27724"/>
                </a:lnTo>
                <a:lnTo>
                  <a:pt x="696683" y="24726"/>
                </a:lnTo>
                <a:lnTo>
                  <a:pt x="747777" y="24726"/>
                </a:lnTo>
                <a:lnTo>
                  <a:pt x="743499" y="18359"/>
                </a:lnTo>
                <a:lnTo>
                  <a:pt x="723035" y="4923"/>
                </a:lnTo>
                <a:lnTo>
                  <a:pt x="697039" y="0"/>
                </a:lnTo>
                <a:close/>
              </a:path>
              <a:path w="2385060" h="126365">
                <a:moveTo>
                  <a:pt x="747777" y="24726"/>
                </a:moveTo>
                <a:lnTo>
                  <a:pt x="696683" y="24726"/>
                </a:lnTo>
                <a:lnTo>
                  <a:pt x="711584" y="27778"/>
                </a:lnTo>
                <a:lnTo>
                  <a:pt x="723279" y="36061"/>
                </a:lnTo>
                <a:lnTo>
                  <a:pt x="730918" y="48269"/>
                </a:lnTo>
                <a:lnTo>
                  <a:pt x="733590" y="62750"/>
                </a:lnTo>
                <a:lnTo>
                  <a:pt x="733653" y="63449"/>
                </a:lnTo>
                <a:lnTo>
                  <a:pt x="730972" y="78218"/>
                </a:lnTo>
                <a:lnTo>
                  <a:pt x="723452" y="90303"/>
                </a:lnTo>
                <a:lnTo>
                  <a:pt x="711879" y="98464"/>
                </a:lnTo>
                <a:lnTo>
                  <a:pt x="697039" y="101460"/>
                </a:lnTo>
                <a:lnTo>
                  <a:pt x="747501" y="101460"/>
                </a:lnTo>
                <a:lnTo>
                  <a:pt x="756844" y="87596"/>
                </a:lnTo>
                <a:lnTo>
                  <a:pt x="761637" y="63449"/>
                </a:lnTo>
                <a:lnTo>
                  <a:pt x="761707" y="62750"/>
                </a:lnTo>
                <a:lnTo>
                  <a:pt x="756900" y="38303"/>
                </a:lnTo>
                <a:lnTo>
                  <a:pt x="747777" y="24726"/>
                </a:lnTo>
                <a:close/>
              </a:path>
              <a:path w="2385060" h="126365">
                <a:moveTo>
                  <a:pt x="812444" y="2082"/>
                </a:moveTo>
                <a:lnTo>
                  <a:pt x="785609" y="2082"/>
                </a:lnTo>
                <a:lnTo>
                  <a:pt x="785609" y="124104"/>
                </a:lnTo>
                <a:lnTo>
                  <a:pt x="873290" y="124104"/>
                </a:lnTo>
                <a:lnTo>
                  <a:pt x="873290" y="99720"/>
                </a:lnTo>
                <a:lnTo>
                  <a:pt x="812444" y="99720"/>
                </a:lnTo>
                <a:lnTo>
                  <a:pt x="812444" y="2082"/>
                </a:lnTo>
                <a:close/>
              </a:path>
              <a:path w="2385060" h="126365">
                <a:moveTo>
                  <a:pt x="946162" y="0"/>
                </a:moveTo>
                <a:lnTo>
                  <a:pt x="899531" y="18535"/>
                </a:lnTo>
                <a:lnTo>
                  <a:pt x="881219" y="62750"/>
                </a:lnTo>
                <a:lnTo>
                  <a:pt x="881151" y="63449"/>
                </a:lnTo>
                <a:lnTo>
                  <a:pt x="885958" y="87896"/>
                </a:lnTo>
                <a:lnTo>
                  <a:pt x="899360" y="107840"/>
                </a:lnTo>
                <a:lnTo>
                  <a:pt x="919824" y="121276"/>
                </a:lnTo>
                <a:lnTo>
                  <a:pt x="945819" y="126199"/>
                </a:lnTo>
                <a:lnTo>
                  <a:pt x="971871" y="121220"/>
                </a:lnTo>
                <a:lnTo>
                  <a:pt x="992457" y="107662"/>
                </a:lnTo>
                <a:lnTo>
                  <a:pt x="996637" y="101460"/>
                </a:lnTo>
                <a:lnTo>
                  <a:pt x="946162" y="101460"/>
                </a:lnTo>
                <a:lnTo>
                  <a:pt x="931267" y="98408"/>
                </a:lnTo>
                <a:lnTo>
                  <a:pt x="919572" y="90125"/>
                </a:lnTo>
                <a:lnTo>
                  <a:pt x="911929" y="77918"/>
                </a:lnTo>
                <a:lnTo>
                  <a:pt x="909258" y="63449"/>
                </a:lnTo>
                <a:lnTo>
                  <a:pt x="909193" y="62750"/>
                </a:lnTo>
                <a:lnTo>
                  <a:pt x="911874" y="47979"/>
                </a:lnTo>
                <a:lnTo>
                  <a:pt x="919395" y="35890"/>
                </a:lnTo>
                <a:lnTo>
                  <a:pt x="930972" y="27724"/>
                </a:lnTo>
                <a:lnTo>
                  <a:pt x="945819" y="24726"/>
                </a:lnTo>
                <a:lnTo>
                  <a:pt x="996912" y="24726"/>
                </a:lnTo>
                <a:lnTo>
                  <a:pt x="992633" y="18359"/>
                </a:lnTo>
                <a:lnTo>
                  <a:pt x="972165" y="4923"/>
                </a:lnTo>
                <a:lnTo>
                  <a:pt x="946162" y="0"/>
                </a:lnTo>
                <a:close/>
              </a:path>
              <a:path w="2385060" h="126365">
                <a:moveTo>
                  <a:pt x="996912" y="24726"/>
                </a:moveTo>
                <a:lnTo>
                  <a:pt x="945819" y="24726"/>
                </a:lnTo>
                <a:lnTo>
                  <a:pt x="960720" y="27778"/>
                </a:lnTo>
                <a:lnTo>
                  <a:pt x="972415" y="36061"/>
                </a:lnTo>
                <a:lnTo>
                  <a:pt x="980054" y="48269"/>
                </a:lnTo>
                <a:lnTo>
                  <a:pt x="982726" y="62750"/>
                </a:lnTo>
                <a:lnTo>
                  <a:pt x="982789" y="63449"/>
                </a:lnTo>
                <a:lnTo>
                  <a:pt x="980108" y="78218"/>
                </a:lnTo>
                <a:lnTo>
                  <a:pt x="972586" y="90303"/>
                </a:lnTo>
                <a:lnTo>
                  <a:pt x="961009" y="98464"/>
                </a:lnTo>
                <a:lnTo>
                  <a:pt x="946162" y="101460"/>
                </a:lnTo>
                <a:lnTo>
                  <a:pt x="996637" y="101460"/>
                </a:lnTo>
                <a:lnTo>
                  <a:pt x="1005980" y="87596"/>
                </a:lnTo>
                <a:lnTo>
                  <a:pt x="1010773" y="63449"/>
                </a:lnTo>
                <a:lnTo>
                  <a:pt x="1010843" y="62750"/>
                </a:lnTo>
                <a:lnTo>
                  <a:pt x="1006036" y="38303"/>
                </a:lnTo>
                <a:lnTo>
                  <a:pt x="996912" y="24726"/>
                </a:lnTo>
                <a:close/>
              </a:path>
              <a:path w="2385060" h="126365">
                <a:moveTo>
                  <a:pt x="1093317" y="0"/>
                </a:moveTo>
                <a:lnTo>
                  <a:pt x="1047462" y="18537"/>
                </a:lnTo>
                <a:lnTo>
                  <a:pt x="1029404" y="62750"/>
                </a:lnTo>
                <a:lnTo>
                  <a:pt x="1029335" y="63449"/>
                </a:lnTo>
                <a:lnTo>
                  <a:pt x="1034012" y="88480"/>
                </a:lnTo>
                <a:lnTo>
                  <a:pt x="1047156" y="108359"/>
                </a:lnTo>
                <a:lnTo>
                  <a:pt x="1067429" y="121470"/>
                </a:lnTo>
                <a:lnTo>
                  <a:pt x="1093495" y="126199"/>
                </a:lnTo>
                <a:lnTo>
                  <a:pt x="1109293" y="124672"/>
                </a:lnTo>
                <a:lnTo>
                  <a:pt x="1123222" y="120516"/>
                </a:lnTo>
                <a:lnTo>
                  <a:pt x="1135318" y="114369"/>
                </a:lnTo>
                <a:lnTo>
                  <a:pt x="1145616" y="106870"/>
                </a:lnTo>
                <a:lnTo>
                  <a:pt x="1145616" y="101815"/>
                </a:lnTo>
                <a:lnTo>
                  <a:pt x="1094359" y="101815"/>
                </a:lnTo>
                <a:lnTo>
                  <a:pt x="1079463" y="98903"/>
                </a:lnTo>
                <a:lnTo>
                  <a:pt x="1067768" y="90824"/>
                </a:lnTo>
                <a:lnTo>
                  <a:pt x="1060126" y="78562"/>
                </a:lnTo>
                <a:lnTo>
                  <a:pt x="1057450" y="63449"/>
                </a:lnTo>
                <a:lnTo>
                  <a:pt x="1057389" y="62750"/>
                </a:lnTo>
                <a:lnTo>
                  <a:pt x="1060119" y="48054"/>
                </a:lnTo>
                <a:lnTo>
                  <a:pt x="1067590" y="35956"/>
                </a:lnTo>
                <a:lnTo>
                  <a:pt x="1078724" y="27749"/>
                </a:lnTo>
                <a:lnTo>
                  <a:pt x="1092441" y="24726"/>
                </a:lnTo>
                <a:lnTo>
                  <a:pt x="1134622" y="24726"/>
                </a:lnTo>
                <a:lnTo>
                  <a:pt x="1141260" y="16713"/>
                </a:lnTo>
                <a:lnTo>
                  <a:pt x="1131490" y="9547"/>
                </a:lnTo>
                <a:lnTo>
                  <a:pt x="1120755" y="4308"/>
                </a:lnTo>
                <a:lnTo>
                  <a:pt x="1108288" y="1093"/>
                </a:lnTo>
                <a:lnTo>
                  <a:pt x="1093317" y="0"/>
                </a:lnTo>
                <a:close/>
              </a:path>
              <a:path w="2385060" h="126365">
                <a:moveTo>
                  <a:pt x="1145616" y="53873"/>
                </a:moveTo>
                <a:lnTo>
                  <a:pt x="1092619" y="53873"/>
                </a:lnTo>
                <a:lnTo>
                  <a:pt x="1092619" y="77038"/>
                </a:lnTo>
                <a:lnTo>
                  <a:pt x="1119657" y="77038"/>
                </a:lnTo>
                <a:lnTo>
                  <a:pt x="1119657" y="94487"/>
                </a:lnTo>
                <a:lnTo>
                  <a:pt x="1114207" y="97695"/>
                </a:lnTo>
                <a:lnTo>
                  <a:pt x="1108122" y="99985"/>
                </a:lnTo>
                <a:lnTo>
                  <a:pt x="1101480" y="101358"/>
                </a:lnTo>
                <a:lnTo>
                  <a:pt x="1094359" y="101815"/>
                </a:lnTo>
                <a:lnTo>
                  <a:pt x="1145616" y="101815"/>
                </a:lnTo>
                <a:lnTo>
                  <a:pt x="1145616" y="53873"/>
                </a:lnTo>
                <a:close/>
              </a:path>
              <a:path w="2385060" h="126365">
                <a:moveTo>
                  <a:pt x="1134622" y="24726"/>
                </a:moveTo>
                <a:lnTo>
                  <a:pt x="1092441" y="24726"/>
                </a:lnTo>
                <a:lnTo>
                  <a:pt x="1102067" y="25558"/>
                </a:lnTo>
                <a:lnTo>
                  <a:pt x="1110170" y="27976"/>
                </a:lnTo>
                <a:lnTo>
                  <a:pt x="1117387" y="31868"/>
                </a:lnTo>
                <a:lnTo>
                  <a:pt x="1124356" y="37122"/>
                </a:lnTo>
                <a:lnTo>
                  <a:pt x="1134622" y="24726"/>
                </a:lnTo>
                <a:close/>
              </a:path>
              <a:path w="2385060" h="126365">
                <a:moveTo>
                  <a:pt x="1185024" y="2082"/>
                </a:moveTo>
                <a:lnTo>
                  <a:pt x="1153642" y="2082"/>
                </a:lnTo>
                <a:lnTo>
                  <a:pt x="1200543" y="75996"/>
                </a:lnTo>
                <a:lnTo>
                  <a:pt x="1200543" y="124104"/>
                </a:lnTo>
                <a:lnTo>
                  <a:pt x="1227378" y="124104"/>
                </a:lnTo>
                <a:lnTo>
                  <a:pt x="1227378" y="75476"/>
                </a:lnTo>
                <a:lnTo>
                  <a:pt x="1242977" y="51066"/>
                </a:lnTo>
                <a:lnTo>
                  <a:pt x="1214132" y="51066"/>
                </a:lnTo>
                <a:lnTo>
                  <a:pt x="1185024" y="2082"/>
                </a:lnTo>
                <a:close/>
              </a:path>
              <a:path w="2385060" h="126365">
                <a:moveTo>
                  <a:pt x="1274279" y="2082"/>
                </a:moveTo>
                <a:lnTo>
                  <a:pt x="1243761" y="2082"/>
                </a:lnTo>
                <a:lnTo>
                  <a:pt x="1214132" y="51066"/>
                </a:lnTo>
                <a:lnTo>
                  <a:pt x="1242977" y="51066"/>
                </a:lnTo>
                <a:lnTo>
                  <a:pt x="1274279" y="2082"/>
                </a:lnTo>
                <a:close/>
              </a:path>
              <a:path w="2385060" h="126365">
                <a:moveTo>
                  <a:pt x="1350822" y="87337"/>
                </a:moveTo>
                <a:lnTo>
                  <a:pt x="1334960" y="106337"/>
                </a:lnTo>
                <a:lnTo>
                  <a:pt x="1346628" y="114900"/>
                </a:lnTo>
                <a:lnTo>
                  <a:pt x="1359406" y="120997"/>
                </a:lnTo>
                <a:lnTo>
                  <a:pt x="1372906" y="124644"/>
                </a:lnTo>
                <a:lnTo>
                  <a:pt x="1386738" y="125856"/>
                </a:lnTo>
                <a:lnTo>
                  <a:pt x="1404844" y="123355"/>
                </a:lnTo>
                <a:lnTo>
                  <a:pt x="1419007" y="116033"/>
                </a:lnTo>
                <a:lnTo>
                  <a:pt x="1428234" y="104168"/>
                </a:lnTo>
                <a:lnTo>
                  <a:pt x="1428645" y="102158"/>
                </a:lnTo>
                <a:lnTo>
                  <a:pt x="1387259" y="102158"/>
                </a:lnTo>
                <a:lnTo>
                  <a:pt x="1377220" y="101118"/>
                </a:lnTo>
                <a:lnTo>
                  <a:pt x="1367921" y="98148"/>
                </a:lnTo>
                <a:lnTo>
                  <a:pt x="1359182" y="93479"/>
                </a:lnTo>
                <a:lnTo>
                  <a:pt x="1350822" y="87337"/>
                </a:lnTo>
                <a:close/>
              </a:path>
              <a:path w="2385060" h="126365">
                <a:moveTo>
                  <a:pt x="1382547" y="342"/>
                </a:moveTo>
                <a:lnTo>
                  <a:pt x="1365358" y="2974"/>
                </a:lnTo>
                <a:lnTo>
                  <a:pt x="1351849" y="10425"/>
                </a:lnTo>
                <a:lnTo>
                  <a:pt x="1343015" y="22025"/>
                </a:lnTo>
                <a:lnTo>
                  <a:pt x="1339850" y="37109"/>
                </a:lnTo>
                <a:lnTo>
                  <a:pt x="1339850" y="37464"/>
                </a:lnTo>
                <a:lnTo>
                  <a:pt x="1342710" y="52640"/>
                </a:lnTo>
                <a:lnTo>
                  <a:pt x="1350848" y="62860"/>
                </a:lnTo>
                <a:lnTo>
                  <a:pt x="1363595" y="69710"/>
                </a:lnTo>
                <a:lnTo>
                  <a:pt x="1392738" y="78454"/>
                </a:lnTo>
                <a:lnTo>
                  <a:pt x="1400233" y="81953"/>
                </a:lnTo>
                <a:lnTo>
                  <a:pt x="1403902" y="85746"/>
                </a:lnTo>
                <a:lnTo>
                  <a:pt x="1404874" y="90309"/>
                </a:lnTo>
                <a:lnTo>
                  <a:pt x="1404874" y="97802"/>
                </a:lnTo>
                <a:lnTo>
                  <a:pt x="1398244" y="102158"/>
                </a:lnTo>
                <a:lnTo>
                  <a:pt x="1428645" y="102158"/>
                </a:lnTo>
                <a:lnTo>
                  <a:pt x="1431531" y="88036"/>
                </a:lnTo>
                <a:lnTo>
                  <a:pt x="1431465" y="87337"/>
                </a:lnTo>
                <a:lnTo>
                  <a:pt x="1428967" y="73898"/>
                </a:lnTo>
                <a:lnTo>
                  <a:pt x="1421471" y="63817"/>
                </a:lnTo>
                <a:lnTo>
                  <a:pt x="1409333" y="56518"/>
                </a:lnTo>
                <a:lnTo>
                  <a:pt x="1392847" y="51066"/>
                </a:lnTo>
                <a:lnTo>
                  <a:pt x="1379819" y="47404"/>
                </a:lnTo>
                <a:lnTo>
                  <a:pt x="1371750" y="44022"/>
                </a:lnTo>
                <a:lnTo>
                  <a:pt x="1367642" y="40152"/>
                </a:lnTo>
                <a:lnTo>
                  <a:pt x="1366494" y="35026"/>
                </a:lnTo>
                <a:lnTo>
                  <a:pt x="1366494" y="28740"/>
                </a:lnTo>
                <a:lnTo>
                  <a:pt x="1371904" y="24028"/>
                </a:lnTo>
                <a:lnTo>
                  <a:pt x="1422237" y="24028"/>
                </a:lnTo>
                <a:lnTo>
                  <a:pt x="1427873" y="15849"/>
                </a:lnTo>
                <a:lnTo>
                  <a:pt x="1418075" y="9236"/>
                </a:lnTo>
                <a:lnTo>
                  <a:pt x="1407244" y="4371"/>
                </a:lnTo>
                <a:lnTo>
                  <a:pt x="1395396" y="1369"/>
                </a:lnTo>
                <a:lnTo>
                  <a:pt x="1382547" y="342"/>
                </a:lnTo>
                <a:close/>
              </a:path>
              <a:path w="2385060" h="126365">
                <a:moveTo>
                  <a:pt x="1422237" y="24028"/>
                </a:moveTo>
                <a:lnTo>
                  <a:pt x="1382204" y="24028"/>
                </a:lnTo>
                <a:lnTo>
                  <a:pt x="1389983" y="24854"/>
                </a:lnTo>
                <a:lnTo>
                  <a:pt x="1397877" y="27233"/>
                </a:lnTo>
                <a:lnTo>
                  <a:pt x="1405869" y="31020"/>
                </a:lnTo>
                <a:lnTo>
                  <a:pt x="1413941" y="36067"/>
                </a:lnTo>
                <a:lnTo>
                  <a:pt x="1422237" y="24028"/>
                </a:lnTo>
                <a:close/>
              </a:path>
              <a:path w="2385060" h="126365">
                <a:moveTo>
                  <a:pt x="1514538" y="0"/>
                </a:moveTo>
                <a:lnTo>
                  <a:pt x="1467896" y="18535"/>
                </a:lnTo>
                <a:lnTo>
                  <a:pt x="1449582" y="62750"/>
                </a:lnTo>
                <a:lnTo>
                  <a:pt x="1449514" y="63449"/>
                </a:lnTo>
                <a:lnTo>
                  <a:pt x="1454321" y="87896"/>
                </a:lnTo>
                <a:lnTo>
                  <a:pt x="1467723" y="107840"/>
                </a:lnTo>
                <a:lnTo>
                  <a:pt x="1488187" y="121276"/>
                </a:lnTo>
                <a:lnTo>
                  <a:pt x="1514182" y="126199"/>
                </a:lnTo>
                <a:lnTo>
                  <a:pt x="1540234" y="121220"/>
                </a:lnTo>
                <a:lnTo>
                  <a:pt x="1560820" y="107662"/>
                </a:lnTo>
                <a:lnTo>
                  <a:pt x="1565000" y="101460"/>
                </a:lnTo>
                <a:lnTo>
                  <a:pt x="1514538" y="101460"/>
                </a:lnTo>
                <a:lnTo>
                  <a:pt x="1499635" y="98408"/>
                </a:lnTo>
                <a:lnTo>
                  <a:pt x="1487936" y="90125"/>
                </a:lnTo>
                <a:lnTo>
                  <a:pt x="1480293" y="77918"/>
                </a:lnTo>
                <a:lnTo>
                  <a:pt x="1477621" y="63449"/>
                </a:lnTo>
                <a:lnTo>
                  <a:pt x="1477556" y="62750"/>
                </a:lnTo>
                <a:lnTo>
                  <a:pt x="1480237" y="47979"/>
                </a:lnTo>
                <a:lnTo>
                  <a:pt x="1487758" y="35890"/>
                </a:lnTo>
                <a:lnTo>
                  <a:pt x="1499335" y="27724"/>
                </a:lnTo>
                <a:lnTo>
                  <a:pt x="1514182" y="24726"/>
                </a:lnTo>
                <a:lnTo>
                  <a:pt x="1565276" y="24726"/>
                </a:lnTo>
                <a:lnTo>
                  <a:pt x="1560998" y="18359"/>
                </a:lnTo>
                <a:lnTo>
                  <a:pt x="1540534" y="4923"/>
                </a:lnTo>
                <a:lnTo>
                  <a:pt x="1514538" y="0"/>
                </a:lnTo>
                <a:close/>
              </a:path>
              <a:path w="2385060" h="126365">
                <a:moveTo>
                  <a:pt x="1565276" y="24726"/>
                </a:moveTo>
                <a:lnTo>
                  <a:pt x="1514182" y="24726"/>
                </a:lnTo>
                <a:lnTo>
                  <a:pt x="1529083" y="27778"/>
                </a:lnTo>
                <a:lnTo>
                  <a:pt x="1540778" y="36061"/>
                </a:lnTo>
                <a:lnTo>
                  <a:pt x="1548417" y="48269"/>
                </a:lnTo>
                <a:lnTo>
                  <a:pt x="1551089" y="62750"/>
                </a:lnTo>
                <a:lnTo>
                  <a:pt x="1551152" y="63449"/>
                </a:lnTo>
                <a:lnTo>
                  <a:pt x="1548471" y="78218"/>
                </a:lnTo>
                <a:lnTo>
                  <a:pt x="1540951" y="90303"/>
                </a:lnTo>
                <a:lnTo>
                  <a:pt x="1529378" y="98464"/>
                </a:lnTo>
                <a:lnTo>
                  <a:pt x="1514538" y="101460"/>
                </a:lnTo>
                <a:lnTo>
                  <a:pt x="1565000" y="101460"/>
                </a:lnTo>
                <a:lnTo>
                  <a:pt x="1574343" y="87596"/>
                </a:lnTo>
                <a:lnTo>
                  <a:pt x="1579136" y="63449"/>
                </a:lnTo>
                <a:lnTo>
                  <a:pt x="1579206" y="62750"/>
                </a:lnTo>
                <a:lnTo>
                  <a:pt x="1574399" y="38303"/>
                </a:lnTo>
                <a:lnTo>
                  <a:pt x="1565276" y="24726"/>
                </a:lnTo>
                <a:close/>
              </a:path>
              <a:path w="2385060" h="126365">
                <a:moveTo>
                  <a:pt x="1629943" y="2082"/>
                </a:moveTo>
                <a:lnTo>
                  <a:pt x="1603108" y="2082"/>
                </a:lnTo>
                <a:lnTo>
                  <a:pt x="1603108" y="124104"/>
                </a:lnTo>
                <a:lnTo>
                  <a:pt x="1690789" y="124104"/>
                </a:lnTo>
                <a:lnTo>
                  <a:pt x="1690789" y="99720"/>
                </a:lnTo>
                <a:lnTo>
                  <a:pt x="1629943" y="99720"/>
                </a:lnTo>
                <a:lnTo>
                  <a:pt x="1629943" y="2082"/>
                </a:lnTo>
                <a:close/>
              </a:path>
              <a:path w="2385060" h="126365">
                <a:moveTo>
                  <a:pt x="1732445" y="2082"/>
                </a:moveTo>
                <a:lnTo>
                  <a:pt x="1705622" y="2082"/>
                </a:lnTo>
                <a:lnTo>
                  <a:pt x="1705648" y="71996"/>
                </a:lnTo>
                <a:lnTo>
                  <a:pt x="1709264" y="95445"/>
                </a:lnTo>
                <a:lnTo>
                  <a:pt x="1719735" y="112390"/>
                </a:lnTo>
                <a:lnTo>
                  <a:pt x="1736355" y="122603"/>
                </a:lnTo>
                <a:lnTo>
                  <a:pt x="1758441" y="126022"/>
                </a:lnTo>
                <a:lnTo>
                  <a:pt x="1780649" y="122603"/>
                </a:lnTo>
                <a:lnTo>
                  <a:pt x="1797486" y="112347"/>
                </a:lnTo>
                <a:lnTo>
                  <a:pt x="1804369" y="101295"/>
                </a:lnTo>
                <a:lnTo>
                  <a:pt x="1758784" y="101295"/>
                </a:lnTo>
                <a:lnTo>
                  <a:pt x="1747752" y="99377"/>
                </a:lnTo>
                <a:lnTo>
                  <a:pt x="1739466" y="93667"/>
                </a:lnTo>
                <a:lnTo>
                  <a:pt x="1734255" y="84230"/>
                </a:lnTo>
                <a:lnTo>
                  <a:pt x="1732564" y="71996"/>
                </a:lnTo>
                <a:lnTo>
                  <a:pt x="1732445" y="2082"/>
                </a:lnTo>
                <a:close/>
              </a:path>
              <a:path w="2385060" h="126365">
                <a:moveTo>
                  <a:pt x="1811947" y="2082"/>
                </a:moveTo>
                <a:lnTo>
                  <a:pt x="1785124" y="2082"/>
                </a:lnTo>
                <a:lnTo>
                  <a:pt x="1785124" y="71996"/>
                </a:lnTo>
                <a:lnTo>
                  <a:pt x="1783314" y="84739"/>
                </a:lnTo>
                <a:lnTo>
                  <a:pt x="1778103" y="93903"/>
                </a:lnTo>
                <a:lnTo>
                  <a:pt x="1769817" y="99439"/>
                </a:lnTo>
                <a:lnTo>
                  <a:pt x="1758784" y="101295"/>
                </a:lnTo>
                <a:lnTo>
                  <a:pt x="1804369" y="101295"/>
                </a:lnTo>
                <a:lnTo>
                  <a:pt x="1808196" y="95150"/>
                </a:lnTo>
                <a:lnTo>
                  <a:pt x="1811919" y="71132"/>
                </a:lnTo>
                <a:lnTo>
                  <a:pt x="1811947" y="2082"/>
                </a:lnTo>
                <a:close/>
              </a:path>
              <a:path w="2385060" h="126365">
                <a:moveTo>
                  <a:pt x="1894598" y="26822"/>
                </a:moveTo>
                <a:lnTo>
                  <a:pt x="1867763" y="26822"/>
                </a:lnTo>
                <a:lnTo>
                  <a:pt x="1867763" y="124104"/>
                </a:lnTo>
                <a:lnTo>
                  <a:pt x="1894598" y="124104"/>
                </a:lnTo>
                <a:lnTo>
                  <a:pt x="1894598" y="26822"/>
                </a:lnTo>
                <a:close/>
              </a:path>
              <a:path w="2385060" h="126365">
                <a:moveTo>
                  <a:pt x="1931733" y="2082"/>
                </a:moveTo>
                <a:lnTo>
                  <a:pt x="1830628" y="2082"/>
                </a:lnTo>
                <a:lnTo>
                  <a:pt x="1830628" y="26822"/>
                </a:lnTo>
                <a:lnTo>
                  <a:pt x="1931733" y="26822"/>
                </a:lnTo>
                <a:lnTo>
                  <a:pt x="1931733" y="2082"/>
                </a:lnTo>
                <a:close/>
              </a:path>
              <a:path w="2385060" h="126365">
                <a:moveTo>
                  <a:pt x="1980374" y="2082"/>
                </a:moveTo>
                <a:lnTo>
                  <a:pt x="1953552" y="2082"/>
                </a:lnTo>
                <a:lnTo>
                  <a:pt x="1953552" y="124104"/>
                </a:lnTo>
                <a:lnTo>
                  <a:pt x="1980374" y="124104"/>
                </a:lnTo>
                <a:lnTo>
                  <a:pt x="1980374" y="2082"/>
                </a:lnTo>
                <a:close/>
              </a:path>
              <a:path w="2385060" h="126365">
                <a:moveTo>
                  <a:pt x="2070519" y="0"/>
                </a:moveTo>
                <a:lnTo>
                  <a:pt x="2023881" y="18535"/>
                </a:lnTo>
                <a:lnTo>
                  <a:pt x="2005563" y="62750"/>
                </a:lnTo>
                <a:lnTo>
                  <a:pt x="2005495" y="63449"/>
                </a:lnTo>
                <a:lnTo>
                  <a:pt x="2010304" y="87896"/>
                </a:lnTo>
                <a:lnTo>
                  <a:pt x="2023710" y="107840"/>
                </a:lnTo>
                <a:lnTo>
                  <a:pt x="2044178" y="121276"/>
                </a:lnTo>
                <a:lnTo>
                  <a:pt x="2070176" y="126199"/>
                </a:lnTo>
                <a:lnTo>
                  <a:pt x="2096225" y="121220"/>
                </a:lnTo>
                <a:lnTo>
                  <a:pt x="2116807" y="107662"/>
                </a:lnTo>
                <a:lnTo>
                  <a:pt x="2120986" y="101460"/>
                </a:lnTo>
                <a:lnTo>
                  <a:pt x="2070519" y="101460"/>
                </a:lnTo>
                <a:lnTo>
                  <a:pt x="2055618" y="98408"/>
                </a:lnTo>
                <a:lnTo>
                  <a:pt x="2043923" y="90125"/>
                </a:lnTo>
                <a:lnTo>
                  <a:pt x="2036284" y="77918"/>
                </a:lnTo>
                <a:lnTo>
                  <a:pt x="2033615" y="63449"/>
                </a:lnTo>
                <a:lnTo>
                  <a:pt x="2033549" y="62750"/>
                </a:lnTo>
                <a:lnTo>
                  <a:pt x="2036230" y="47979"/>
                </a:lnTo>
                <a:lnTo>
                  <a:pt x="2043752" y="35890"/>
                </a:lnTo>
                <a:lnTo>
                  <a:pt x="2055328" y="27724"/>
                </a:lnTo>
                <a:lnTo>
                  <a:pt x="2070176" y="24726"/>
                </a:lnTo>
                <a:lnTo>
                  <a:pt x="2121257" y="24726"/>
                </a:lnTo>
                <a:lnTo>
                  <a:pt x="2116978" y="18359"/>
                </a:lnTo>
                <a:lnTo>
                  <a:pt x="2096514" y="4923"/>
                </a:lnTo>
                <a:lnTo>
                  <a:pt x="2070519" y="0"/>
                </a:lnTo>
                <a:close/>
              </a:path>
              <a:path w="2385060" h="126365">
                <a:moveTo>
                  <a:pt x="2121257" y="24726"/>
                </a:moveTo>
                <a:lnTo>
                  <a:pt x="2070176" y="24726"/>
                </a:lnTo>
                <a:lnTo>
                  <a:pt x="2085071" y="27778"/>
                </a:lnTo>
                <a:lnTo>
                  <a:pt x="2096766" y="36061"/>
                </a:lnTo>
                <a:lnTo>
                  <a:pt x="2104409" y="48269"/>
                </a:lnTo>
                <a:lnTo>
                  <a:pt x="2107082" y="62750"/>
                </a:lnTo>
                <a:lnTo>
                  <a:pt x="2107145" y="63449"/>
                </a:lnTo>
                <a:lnTo>
                  <a:pt x="2104464" y="78218"/>
                </a:lnTo>
                <a:lnTo>
                  <a:pt x="2096943" y="90303"/>
                </a:lnTo>
                <a:lnTo>
                  <a:pt x="2085366" y="98464"/>
                </a:lnTo>
                <a:lnTo>
                  <a:pt x="2070519" y="101460"/>
                </a:lnTo>
                <a:lnTo>
                  <a:pt x="2120986" y="101460"/>
                </a:lnTo>
                <a:lnTo>
                  <a:pt x="2130326" y="87596"/>
                </a:lnTo>
                <a:lnTo>
                  <a:pt x="2135116" y="63449"/>
                </a:lnTo>
                <a:lnTo>
                  <a:pt x="2135187" y="62750"/>
                </a:lnTo>
                <a:lnTo>
                  <a:pt x="2130380" y="38303"/>
                </a:lnTo>
                <a:lnTo>
                  <a:pt x="2121257" y="24726"/>
                </a:lnTo>
                <a:close/>
              </a:path>
              <a:path w="2385060" h="126365">
                <a:moveTo>
                  <a:pt x="2183841" y="2082"/>
                </a:moveTo>
                <a:lnTo>
                  <a:pt x="2159101" y="2082"/>
                </a:lnTo>
                <a:lnTo>
                  <a:pt x="2159101" y="124104"/>
                </a:lnTo>
                <a:lnTo>
                  <a:pt x="2185581" y="124104"/>
                </a:lnTo>
                <a:lnTo>
                  <a:pt x="2185581" y="46532"/>
                </a:lnTo>
                <a:lnTo>
                  <a:pt x="2217682" y="46532"/>
                </a:lnTo>
                <a:lnTo>
                  <a:pt x="2183841" y="2082"/>
                </a:lnTo>
                <a:close/>
              </a:path>
              <a:path w="2385060" h="126365">
                <a:moveTo>
                  <a:pt x="2217682" y="46532"/>
                </a:moveTo>
                <a:lnTo>
                  <a:pt x="2185581" y="46532"/>
                </a:lnTo>
                <a:lnTo>
                  <a:pt x="2244699" y="124104"/>
                </a:lnTo>
                <a:lnTo>
                  <a:pt x="2267521" y="124104"/>
                </a:lnTo>
                <a:lnTo>
                  <a:pt x="2267521" y="77215"/>
                </a:lnTo>
                <a:lnTo>
                  <a:pt x="2241041" y="77215"/>
                </a:lnTo>
                <a:lnTo>
                  <a:pt x="2217682" y="46532"/>
                </a:lnTo>
                <a:close/>
              </a:path>
              <a:path w="2385060" h="126365">
                <a:moveTo>
                  <a:pt x="2267521" y="2082"/>
                </a:moveTo>
                <a:lnTo>
                  <a:pt x="2241041" y="2082"/>
                </a:lnTo>
                <a:lnTo>
                  <a:pt x="2241041" y="77215"/>
                </a:lnTo>
                <a:lnTo>
                  <a:pt x="2267521" y="77215"/>
                </a:lnTo>
                <a:lnTo>
                  <a:pt x="2267521" y="2082"/>
                </a:lnTo>
                <a:close/>
              </a:path>
              <a:path w="2385060" h="126365">
                <a:moveTo>
                  <a:pt x="2304326" y="87337"/>
                </a:moveTo>
                <a:lnTo>
                  <a:pt x="2288463" y="106337"/>
                </a:lnTo>
                <a:lnTo>
                  <a:pt x="2300131" y="114900"/>
                </a:lnTo>
                <a:lnTo>
                  <a:pt x="2312909" y="120997"/>
                </a:lnTo>
                <a:lnTo>
                  <a:pt x="2326409" y="124644"/>
                </a:lnTo>
                <a:lnTo>
                  <a:pt x="2340241" y="125856"/>
                </a:lnTo>
                <a:lnTo>
                  <a:pt x="2358347" y="123355"/>
                </a:lnTo>
                <a:lnTo>
                  <a:pt x="2372510" y="116033"/>
                </a:lnTo>
                <a:lnTo>
                  <a:pt x="2381737" y="104168"/>
                </a:lnTo>
                <a:lnTo>
                  <a:pt x="2382148" y="102158"/>
                </a:lnTo>
                <a:lnTo>
                  <a:pt x="2340762" y="102158"/>
                </a:lnTo>
                <a:lnTo>
                  <a:pt x="2330724" y="101118"/>
                </a:lnTo>
                <a:lnTo>
                  <a:pt x="2321425" y="98148"/>
                </a:lnTo>
                <a:lnTo>
                  <a:pt x="2312685" y="93479"/>
                </a:lnTo>
                <a:lnTo>
                  <a:pt x="2304326" y="87337"/>
                </a:lnTo>
                <a:close/>
              </a:path>
              <a:path w="2385060" h="126365">
                <a:moveTo>
                  <a:pt x="2336050" y="342"/>
                </a:moveTo>
                <a:lnTo>
                  <a:pt x="2318859" y="2974"/>
                </a:lnTo>
                <a:lnTo>
                  <a:pt x="2305346" y="10425"/>
                </a:lnTo>
                <a:lnTo>
                  <a:pt x="2296508" y="22025"/>
                </a:lnTo>
                <a:lnTo>
                  <a:pt x="2293340" y="37109"/>
                </a:lnTo>
                <a:lnTo>
                  <a:pt x="2293340" y="37464"/>
                </a:lnTo>
                <a:lnTo>
                  <a:pt x="2296203" y="52640"/>
                </a:lnTo>
                <a:lnTo>
                  <a:pt x="2304343" y="62860"/>
                </a:lnTo>
                <a:lnTo>
                  <a:pt x="2317091" y="69710"/>
                </a:lnTo>
                <a:lnTo>
                  <a:pt x="2346231" y="78454"/>
                </a:lnTo>
                <a:lnTo>
                  <a:pt x="2353730" y="81953"/>
                </a:lnTo>
                <a:lnTo>
                  <a:pt x="2357403" y="85746"/>
                </a:lnTo>
                <a:lnTo>
                  <a:pt x="2358377" y="90309"/>
                </a:lnTo>
                <a:lnTo>
                  <a:pt x="2358377" y="97802"/>
                </a:lnTo>
                <a:lnTo>
                  <a:pt x="2351747" y="102158"/>
                </a:lnTo>
                <a:lnTo>
                  <a:pt x="2382148" y="102158"/>
                </a:lnTo>
                <a:lnTo>
                  <a:pt x="2385034" y="88036"/>
                </a:lnTo>
                <a:lnTo>
                  <a:pt x="2384968" y="87337"/>
                </a:lnTo>
                <a:lnTo>
                  <a:pt x="2382469" y="73898"/>
                </a:lnTo>
                <a:lnTo>
                  <a:pt x="2374968" y="63817"/>
                </a:lnTo>
                <a:lnTo>
                  <a:pt x="2362826" y="56518"/>
                </a:lnTo>
                <a:lnTo>
                  <a:pt x="2346337" y="51066"/>
                </a:lnTo>
                <a:lnTo>
                  <a:pt x="2333317" y="47404"/>
                </a:lnTo>
                <a:lnTo>
                  <a:pt x="2325252" y="44022"/>
                </a:lnTo>
                <a:lnTo>
                  <a:pt x="2321145" y="40152"/>
                </a:lnTo>
                <a:lnTo>
                  <a:pt x="2319997" y="35026"/>
                </a:lnTo>
                <a:lnTo>
                  <a:pt x="2319997" y="28740"/>
                </a:lnTo>
                <a:lnTo>
                  <a:pt x="2325408" y="24028"/>
                </a:lnTo>
                <a:lnTo>
                  <a:pt x="2375736" y="24028"/>
                </a:lnTo>
                <a:lnTo>
                  <a:pt x="2381377" y="15849"/>
                </a:lnTo>
                <a:lnTo>
                  <a:pt x="2371578" y="9236"/>
                </a:lnTo>
                <a:lnTo>
                  <a:pt x="2360747" y="4371"/>
                </a:lnTo>
                <a:lnTo>
                  <a:pt x="2348899" y="1369"/>
                </a:lnTo>
                <a:lnTo>
                  <a:pt x="2336050" y="342"/>
                </a:lnTo>
                <a:close/>
              </a:path>
              <a:path w="2385060" h="126365">
                <a:moveTo>
                  <a:pt x="2375736" y="24028"/>
                </a:moveTo>
                <a:lnTo>
                  <a:pt x="2335695" y="24028"/>
                </a:lnTo>
                <a:lnTo>
                  <a:pt x="2343481" y="24854"/>
                </a:lnTo>
                <a:lnTo>
                  <a:pt x="2351378" y="27233"/>
                </a:lnTo>
                <a:lnTo>
                  <a:pt x="2359367" y="31020"/>
                </a:lnTo>
                <a:lnTo>
                  <a:pt x="2367432" y="36067"/>
                </a:lnTo>
                <a:lnTo>
                  <a:pt x="2375736" y="240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649" y="457205"/>
            <a:ext cx="2387600" cy="337185"/>
          </a:xfrm>
          <a:custGeom>
            <a:avLst/>
            <a:gdLst/>
            <a:ahLst/>
            <a:cxnLst/>
            <a:rect l="l" t="t" r="r" b="b"/>
            <a:pathLst>
              <a:path w="2387600" h="337184">
                <a:moveTo>
                  <a:pt x="71589" y="5575"/>
                </a:moveTo>
                <a:lnTo>
                  <a:pt x="0" y="5575"/>
                </a:lnTo>
                <a:lnTo>
                  <a:pt x="0" y="331025"/>
                </a:lnTo>
                <a:lnTo>
                  <a:pt x="71589" y="331025"/>
                </a:lnTo>
                <a:lnTo>
                  <a:pt x="71589" y="200380"/>
                </a:lnTo>
                <a:lnTo>
                  <a:pt x="275234" y="200380"/>
                </a:lnTo>
                <a:lnTo>
                  <a:pt x="275234" y="134366"/>
                </a:lnTo>
                <a:lnTo>
                  <a:pt x="71589" y="134366"/>
                </a:lnTo>
                <a:lnTo>
                  <a:pt x="71589" y="5575"/>
                </a:lnTo>
                <a:close/>
              </a:path>
              <a:path w="2387600" h="337184">
                <a:moveTo>
                  <a:pt x="275234" y="200380"/>
                </a:moveTo>
                <a:lnTo>
                  <a:pt x="203631" y="200380"/>
                </a:lnTo>
                <a:lnTo>
                  <a:pt x="203631" y="331025"/>
                </a:lnTo>
                <a:lnTo>
                  <a:pt x="275234" y="331025"/>
                </a:lnTo>
                <a:lnTo>
                  <a:pt x="275234" y="200380"/>
                </a:lnTo>
                <a:close/>
              </a:path>
              <a:path w="2387600" h="337184">
                <a:moveTo>
                  <a:pt x="275234" y="5575"/>
                </a:moveTo>
                <a:lnTo>
                  <a:pt x="203631" y="5575"/>
                </a:lnTo>
                <a:lnTo>
                  <a:pt x="203631" y="134366"/>
                </a:lnTo>
                <a:lnTo>
                  <a:pt x="275234" y="134366"/>
                </a:lnTo>
                <a:lnTo>
                  <a:pt x="275234" y="5575"/>
                </a:lnTo>
                <a:close/>
              </a:path>
              <a:path w="2387600" h="337184">
                <a:moveTo>
                  <a:pt x="547217" y="0"/>
                </a:moveTo>
                <a:lnTo>
                  <a:pt x="499499" y="6041"/>
                </a:lnTo>
                <a:lnTo>
                  <a:pt x="457620" y="23073"/>
                </a:lnTo>
                <a:lnTo>
                  <a:pt x="422846" y="49455"/>
                </a:lnTo>
                <a:lnTo>
                  <a:pt x="396441" y="83547"/>
                </a:lnTo>
                <a:lnTo>
                  <a:pt x="379670" y="123708"/>
                </a:lnTo>
                <a:lnTo>
                  <a:pt x="373921" y="167373"/>
                </a:lnTo>
                <a:lnTo>
                  <a:pt x="373799" y="169227"/>
                </a:lnTo>
                <a:lnTo>
                  <a:pt x="379601" y="213750"/>
                </a:lnTo>
                <a:lnTo>
                  <a:pt x="396200" y="253740"/>
                </a:lnTo>
                <a:lnTo>
                  <a:pt x="422382" y="287608"/>
                </a:lnTo>
                <a:lnTo>
                  <a:pt x="456934" y="313767"/>
                </a:lnTo>
                <a:lnTo>
                  <a:pt x="498641" y="330627"/>
                </a:lnTo>
                <a:lnTo>
                  <a:pt x="546290" y="336600"/>
                </a:lnTo>
                <a:lnTo>
                  <a:pt x="594003" y="330559"/>
                </a:lnTo>
                <a:lnTo>
                  <a:pt x="635881" y="313527"/>
                </a:lnTo>
                <a:lnTo>
                  <a:pt x="670656" y="287145"/>
                </a:lnTo>
                <a:lnTo>
                  <a:pt x="683483" y="270586"/>
                </a:lnTo>
                <a:lnTo>
                  <a:pt x="547217" y="270586"/>
                </a:lnTo>
                <a:lnTo>
                  <a:pt x="507492" y="262449"/>
                </a:lnTo>
                <a:lnTo>
                  <a:pt x="476313" y="240364"/>
                </a:lnTo>
                <a:lnTo>
                  <a:pt x="455945" y="207819"/>
                </a:lnTo>
                <a:lnTo>
                  <a:pt x="448652" y="168300"/>
                </a:lnTo>
                <a:lnTo>
                  <a:pt x="448652" y="167373"/>
                </a:lnTo>
                <a:lnTo>
                  <a:pt x="455800" y="127999"/>
                </a:lnTo>
                <a:lnTo>
                  <a:pt x="475849" y="95772"/>
                </a:lnTo>
                <a:lnTo>
                  <a:pt x="506710" y="74006"/>
                </a:lnTo>
                <a:lnTo>
                  <a:pt x="546290" y="66014"/>
                </a:lnTo>
                <a:lnTo>
                  <a:pt x="684280" y="66014"/>
                </a:lnTo>
                <a:lnTo>
                  <a:pt x="671120" y="48991"/>
                </a:lnTo>
                <a:lnTo>
                  <a:pt x="636568" y="22833"/>
                </a:lnTo>
                <a:lnTo>
                  <a:pt x="594862" y="5973"/>
                </a:lnTo>
                <a:lnTo>
                  <a:pt x="547217" y="0"/>
                </a:lnTo>
                <a:close/>
              </a:path>
              <a:path w="2387600" h="337184">
                <a:moveTo>
                  <a:pt x="684280" y="66014"/>
                </a:moveTo>
                <a:lnTo>
                  <a:pt x="546290" y="66014"/>
                </a:lnTo>
                <a:lnTo>
                  <a:pt x="586010" y="74151"/>
                </a:lnTo>
                <a:lnTo>
                  <a:pt x="617189" y="96235"/>
                </a:lnTo>
                <a:lnTo>
                  <a:pt x="637560" y="128781"/>
                </a:lnTo>
                <a:lnTo>
                  <a:pt x="644855" y="168300"/>
                </a:lnTo>
                <a:lnTo>
                  <a:pt x="644855" y="169227"/>
                </a:lnTo>
                <a:lnTo>
                  <a:pt x="637705" y="208601"/>
                </a:lnTo>
                <a:lnTo>
                  <a:pt x="617653" y="240828"/>
                </a:lnTo>
                <a:lnTo>
                  <a:pt x="586792" y="262594"/>
                </a:lnTo>
                <a:lnTo>
                  <a:pt x="547217" y="270586"/>
                </a:lnTo>
                <a:lnTo>
                  <a:pt x="683483" y="270586"/>
                </a:lnTo>
                <a:lnTo>
                  <a:pt x="697063" y="253053"/>
                </a:lnTo>
                <a:lnTo>
                  <a:pt x="713836" y="212891"/>
                </a:lnTo>
                <a:lnTo>
                  <a:pt x="719586" y="169227"/>
                </a:lnTo>
                <a:lnTo>
                  <a:pt x="719708" y="167373"/>
                </a:lnTo>
                <a:lnTo>
                  <a:pt x="713905" y="122850"/>
                </a:lnTo>
                <a:lnTo>
                  <a:pt x="697304" y="82860"/>
                </a:lnTo>
                <a:lnTo>
                  <a:pt x="684280" y="66014"/>
                </a:lnTo>
                <a:close/>
              </a:path>
              <a:path w="2387600" h="337184">
                <a:moveTo>
                  <a:pt x="851255" y="5575"/>
                </a:moveTo>
                <a:lnTo>
                  <a:pt x="774547" y="5575"/>
                </a:lnTo>
                <a:lnTo>
                  <a:pt x="885659" y="333349"/>
                </a:lnTo>
                <a:lnTo>
                  <a:pt x="947966" y="333349"/>
                </a:lnTo>
                <a:lnTo>
                  <a:pt x="985016" y="225945"/>
                </a:lnTo>
                <a:lnTo>
                  <a:pt x="918667" y="225945"/>
                </a:lnTo>
                <a:lnTo>
                  <a:pt x="851255" y="5575"/>
                </a:lnTo>
                <a:close/>
              </a:path>
              <a:path w="2387600" h="337184">
                <a:moveTo>
                  <a:pt x="1091219" y="120408"/>
                </a:moveTo>
                <a:lnTo>
                  <a:pt x="1021422" y="120408"/>
                </a:lnTo>
                <a:lnTo>
                  <a:pt x="1094879" y="333349"/>
                </a:lnTo>
                <a:lnTo>
                  <a:pt x="1157185" y="333349"/>
                </a:lnTo>
                <a:lnTo>
                  <a:pt x="1193594" y="225945"/>
                </a:lnTo>
                <a:lnTo>
                  <a:pt x="1126032" y="225945"/>
                </a:lnTo>
                <a:lnTo>
                  <a:pt x="1091219" y="120408"/>
                </a:lnTo>
                <a:close/>
              </a:path>
              <a:path w="2387600" h="337184">
                <a:moveTo>
                  <a:pt x="1053033" y="4648"/>
                </a:moveTo>
                <a:lnTo>
                  <a:pt x="991666" y="4648"/>
                </a:lnTo>
                <a:lnTo>
                  <a:pt x="918667" y="225945"/>
                </a:lnTo>
                <a:lnTo>
                  <a:pt x="985016" y="225945"/>
                </a:lnTo>
                <a:lnTo>
                  <a:pt x="1021422" y="120408"/>
                </a:lnTo>
                <a:lnTo>
                  <a:pt x="1091219" y="120408"/>
                </a:lnTo>
                <a:lnTo>
                  <a:pt x="1053033" y="4648"/>
                </a:lnTo>
                <a:close/>
              </a:path>
              <a:path w="2387600" h="337184">
                <a:moveTo>
                  <a:pt x="1268298" y="5575"/>
                </a:moveTo>
                <a:lnTo>
                  <a:pt x="1193444" y="5575"/>
                </a:lnTo>
                <a:lnTo>
                  <a:pt x="1126032" y="225945"/>
                </a:lnTo>
                <a:lnTo>
                  <a:pt x="1193594" y="225945"/>
                </a:lnTo>
                <a:lnTo>
                  <a:pt x="1268298" y="5575"/>
                </a:lnTo>
                <a:close/>
              </a:path>
              <a:path w="2387600" h="337184">
                <a:moveTo>
                  <a:pt x="1491894" y="3251"/>
                </a:moveTo>
                <a:lnTo>
                  <a:pt x="1425867" y="3251"/>
                </a:lnTo>
                <a:lnTo>
                  <a:pt x="1286395" y="331025"/>
                </a:lnTo>
                <a:lnTo>
                  <a:pt x="1359382" y="331025"/>
                </a:lnTo>
                <a:lnTo>
                  <a:pt x="1389138" y="258025"/>
                </a:lnTo>
                <a:lnTo>
                  <a:pt x="1600303" y="258025"/>
                </a:lnTo>
                <a:lnTo>
                  <a:pt x="1573402" y="194805"/>
                </a:lnTo>
                <a:lnTo>
                  <a:pt x="1414716" y="194805"/>
                </a:lnTo>
                <a:lnTo>
                  <a:pt x="1457947" y="89255"/>
                </a:lnTo>
                <a:lnTo>
                  <a:pt x="1528490" y="89255"/>
                </a:lnTo>
                <a:lnTo>
                  <a:pt x="1491894" y="3251"/>
                </a:lnTo>
                <a:close/>
              </a:path>
              <a:path w="2387600" h="337184">
                <a:moveTo>
                  <a:pt x="1600303" y="258025"/>
                </a:moveTo>
                <a:lnTo>
                  <a:pt x="1526755" y="258025"/>
                </a:lnTo>
                <a:lnTo>
                  <a:pt x="1556512" y="331025"/>
                </a:lnTo>
                <a:lnTo>
                  <a:pt x="1631365" y="331025"/>
                </a:lnTo>
                <a:lnTo>
                  <a:pt x="1600303" y="258025"/>
                </a:lnTo>
                <a:close/>
              </a:path>
              <a:path w="2387600" h="337184">
                <a:moveTo>
                  <a:pt x="1528490" y="89255"/>
                </a:moveTo>
                <a:lnTo>
                  <a:pt x="1457947" y="89255"/>
                </a:lnTo>
                <a:lnTo>
                  <a:pt x="1501190" y="194805"/>
                </a:lnTo>
                <a:lnTo>
                  <a:pt x="1573402" y="194805"/>
                </a:lnTo>
                <a:lnTo>
                  <a:pt x="1528490" y="89255"/>
                </a:lnTo>
                <a:close/>
              </a:path>
              <a:path w="2387600" h="337184">
                <a:moveTo>
                  <a:pt x="1865223" y="5575"/>
                </a:moveTo>
                <a:lnTo>
                  <a:pt x="1716443" y="5575"/>
                </a:lnTo>
                <a:lnTo>
                  <a:pt x="1716443" y="331025"/>
                </a:lnTo>
                <a:lnTo>
                  <a:pt x="1788045" y="331025"/>
                </a:lnTo>
                <a:lnTo>
                  <a:pt x="1788045" y="226885"/>
                </a:lnTo>
                <a:lnTo>
                  <a:pt x="1926491" y="226885"/>
                </a:lnTo>
                <a:lnTo>
                  <a:pt x="1918220" y="214795"/>
                </a:lnTo>
                <a:lnTo>
                  <a:pt x="1946579" y="199947"/>
                </a:lnTo>
                <a:lnTo>
                  <a:pt x="1968615" y="178300"/>
                </a:lnTo>
                <a:lnTo>
                  <a:pt x="1975921" y="163652"/>
                </a:lnTo>
                <a:lnTo>
                  <a:pt x="1788045" y="163652"/>
                </a:lnTo>
                <a:lnTo>
                  <a:pt x="1788045" y="70205"/>
                </a:lnTo>
                <a:lnTo>
                  <a:pt x="1979999" y="70205"/>
                </a:lnTo>
                <a:lnTo>
                  <a:pt x="1979578" y="67950"/>
                </a:lnTo>
                <a:lnTo>
                  <a:pt x="1955366" y="34169"/>
                </a:lnTo>
                <a:lnTo>
                  <a:pt x="1916769" y="12941"/>
                </a:lnTo>
                <a:lnTo>
                  <a:pt x="1865223" y="5575"/>
                </a:lnTo>
                <a:close/>
              </a:path>
              <a:path w="2387600" h="337184">
                <a:moveTo>
                  <a:pt x="1926491" y="226885"/>
                </a:moveTo>
                <a:lnTo>
                  <a:pt x="1844306" y="226885"/>
                </a:lnTo>
                <a:lnTo>
                  <a:pt x="1914042" y="331025"/>
                </a:lnTo>
                <a:lnTo>
                  <a:pt x="1997735" y="331025"/>
                </a:lnTo>
                <a:lnTo>
                  <a:pt x="1926491" y="226885"/>
                </a:lnTo>
                <a:close/>
              </a:path>
              <a:path w="2387600" h="337184">
                <a:moveTo>
                  <a:pt x="1979999" y="70205"/>
                </a:moveTo>
                <a:lnTo>
                  <a:pt x="1859178" y="70205"/>
                </a:lnTo>
                <a:lnTo>
                  <a:pt x="1882681" y="73153"/>
                </a:lnTo>
                <a:lnTo>
                  <a:pt x="1900386" y="81940"/>
                </a:lnTo>
                <a:lnTo>
                  <a:pt x="1911552" y="96480"/>
                </a:lnTo>
                <a:lnTo>
                  <a:pt x="1915439" y="116687"/>
                </a:lnTo>
                <a:lnTo>
                  <a:pt x="1915439" y="117627"/>
                </a:lnTo>
                <a:lnTo>
                  <a:pt x="1911771" y="136391"/>
                </a:lnTo>
                <a:lnTo>
                  <a:pt x="1901085" y="150926"/>
                </a:lnTo>
                <a:lnTo>
                  <a:pt x="1883860" y="160318"/>
                </a:lnTo>
                <a:lnTo>
                  <a:pt x="1860575" y="163652"/>
                </a:lnTo>
                <a:lnTo>
                  <a:pt x="1975921" y="163652"/>
                </a:lnTo>
                <a:lnTo>
                  <a:pt x="1982891" y="149678"/>
                </a:lnTo>
                <a:lnTo>
                  <a:pt x="1987969" y="113906"/>
                </a:lnTo>
                <a:lnTo>
                  <a:pt x="1987969" y="112979"/>
                </a:lnTo>
                <a:lnTo>
                  <a:pt x="1979999" y="70205"/>
                </a:lnTo>
                <a:close/>
              </a:path>
              <a:path w="2387600" h="337184">
                <a:moveTo>
                  <a:pt x="2214384" y="5575"/>
                </a:moveTo>
                <a:lnTo>
                  <a:pt x="2087460" y="5575"/>
                </a:lnTo>
                <a:lnTo>
                  <a:pt x="2087460" y="331025"/>
                </a:lnTo>
                <a:lnTo>
                  <a:pt x="2214384" y="331025"/>
                </a:lnTo>
                <a:lnTo>
                  <a:pt x="2262711" y="325332"/>
                </a:lnTo>
                <a:lnTo>
                  <a:pt x="2304683" y="309191"/>
                </a:lnTo>
                <a:lnTo>
                  <a:pt x="2339216" y="284010"/>
                </a:lnTo>
                <a:lnTo>
                  <a:pt x="2353177" y="266395"/>
                </a:lnTo>
                <a:lnTo>
                  <a:pt x="2159050" y="266395"/>
                </a:lnTo>
                <a:lnTo>
                  <a:pt x="2159050" y="70205"/>
                </a:lnTo>
                <a:lnTo>
                  <a:pt x="2353643" y="70205"/>
                </a:lnTo>
                <a:lnTo>
                  <a:pt x="2339216" y="52127"/>
                </a:lnTo>
                <a:lnTo>
                  <a:pt x="2304683" y="27169"/>
                </a:lnTo>
                <a:lnTo>
                  <a:pt x="2262711" y="11199"/>
                </a:lnTo>
                <a:lnTo>
                  <a:pt x="2214384" y="5575"/>
                </a:lnTo>
                <a:close/>
              </a:path>
              <a:path w="2387600" h="337184">
                <a:moveTo>
                  <a:pt x="2353643" y="70205"/>
                </a:moveTo>
                <a:lnTo>
                  <a:pt x="2214384" y="70205"/>
                </a:lnTo>
                <a:lnTo>
                  <a:pt x="2254427" y="77424"/>
                </a:lnTo>
                <a:lnTo>
                  <a:pt x="2285401" y="97631"/>
                </a:lnTo>
                <a:lnTo>
                  <a:pt x="2305390" y="128648"/>
                </a:lnTo>
                <a:lnTo>
                  <a:pt x="2312479" y="168300"/>
                </a:lnTo>
                <a:lnTo>
                  <a:pt x="2312479" y="169227"/>
                </a:lnTo>
                <a:lnTo>
                  <a:pt x="2305390" y="208734"/>
                </a:lnTo>
                <a:lnTo>
                  <a:pt x="2285401" y="239433"/>
                </a:lnTo>
                <a:lnTo>
                  <a:pt x="2254427" y="259320"/>
                </a:lnTo>
                <a:lnTo>
                  <a:pt x="2214384" y="266395"/>
                </a:lnTo>
                <a:lnTo>
                  <a:pt x="2353177" y="266395"/>
                </a:lnTo>
                <a:lnTo>
                  <a:pt x="2365224" y="251196"/>
                </a:lnTo>
                <a:lnTo>
                  <a:pt x="2381625" y="212157"/>
                </a:lnTo>
                <a:lnTo>
                  <a:pt x="2387212" y="169227"/>
                </a:lnTo>
                <a:lnTo>
                  <a:pt x="2387333" y="167373"/>
                </a:lnTo>
                <a:lnTo>
                  <a:pt x="2381625" y="123585"/>
                </a:lnTo>
                <a:lnTo>
                  <a:pt x="2365224" y="84717"/>
                </a:lnTo>
                <a:lnTo>
                  <a:pt x="2353643" y="702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066795" y="386678"/>
            <a:ext cx="1589405" cy="671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2870">
              <a:lnSpc>
                <a:spcPct val="125400"/>
              </a:lnSpc>
            </a:pPr>
            <a:r>
              <a:rPr sz="1100" b="1" spc="-20" dirty="0">
                <a:solidFill>
                  <a:srgbClr val="FFFFFF"/>
                </a:solidFill>
                <a:latin typeface="Gotham Narrow"/>
                <a:cs typeface="Gotham Narrow"/>
              </a:rPr>
              <a:t>HOWARD</a:t>
            </a:r>
            <a:r>
              <a:rPr sz="1100" b="1" spc="-75" dirty="0">
                <a:solidFill>
                  <a:srgbClr val="FFFFFF"/>
                </a:solidFill>
                <a:latin typeface="Gotham Narrow"/>
                <a:cs typeface="Gotham Narrow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Gotham Narrow"/>
                <a:cs typeface="Gotham Narrow"/>
              </a:rPr>
              <a:t>INTERACTIVE  </a:t>
            </a:r>
            <a:r>
              <a:rPr sz="1100" b="1" spc="-10" dirty="0" smtClean="0">
                <a:solidFill>
                  <a:srgbClr val="FFFFFF"/>
                </a:solidFill>
                <a:latin typeface="Gotham Narrow"/>
                <a:cs typeface="Gotham Narrow"/>
              </a:rPr>
              <a:t>201</a:t>
            </a:r>
            <a:r>
              <a:rPr lang="en-US" sz="1100" b="1" spc="-10" dirty="0" smtClean="0">
                <a:solidFill>
                  <a:srgbClr val="FFFFFF"/>
                </a:solidFill>
                <a:latin typeface="Gotham Narrow"/>
                <a:cs typeface="Gotham Narrow"/>
              </a:rPr>
              <a:t>7</a:t>
            </a:r>
            <a:r>
              <a:rPr sz="1100" b="1" spc="-10" dirty="0" smtClean="0">
                <a:solidFill>
                  <a:srgbClr val="FFFFFF"/>
                </a:solidFill>
                <a:latin typeface="Gotham Narrow"/>
                <a:cs typeface="Gotham Narrow"/>
              </a:rPr>
              <a:t> </a:t>
            </a:r>
            <a:r>
              <a:rPr sz="1100" b="1" dirty="0">
                <a:solidFill>
                  <a:srgbClr val="FFFFFF"/>
                </a:solidFill>
                <a:latin typeface="Gotham Narrow"/>
                <a:cs typeface="Gotham Narrow"/>
              </a:rPr>
              <a:t>BRAND</a:t>
            </a:r>
            <a:r>
              <a:rPr sz="1100" b="1" spc="-100" dirty="0">
                <a:solidFill>
                  <a:srgbClr val="FFFFFF"/>
                </a:solidFill>
                <a:latin typeface="Gotham Narrow"/>
                <a:cs typeface="Gotham Narrow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Gotham Narrow"/>
                <a:cs typeface="Gotham Narrow"/>
              </a:rPr>
              <a:t>SHEET</a:t>
            </a:r>
            <a:endParaRPr sz="1100" dirty="0">
              <a:latin typeface="Gotham Narrow"/>
              <a:cs typeface="Gotham Narrow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300" b="1" spc="-10" dirty="0">
                <a:solidFill>
                  <a:srgbClr val="FFFFFF"/>
                </a:solidFill>
                <a:latin typeface="Gotham Narrow"/>
                <a:cs typeface="Gotham Narrow"/>
              </a:rPr>
              <a:t>THE </a:t>
            </a:r>
            <a:r>
              <a:rPr sz="1300" b="1" spc="-15" dirty="0">
                <a:solidFill>
                  <a:srgbClr val="FFFFFF"/>
                </a:solidFill>
                <a:latin typeface="Gotham Narrow"/>
                <a:cs typeface="Gotham Narrow"/>
              </a:rPr>
              <a:t>ONE-STOP</a:t>
            </a:r>
            <a:r>
              <a:rPr sz="1300" b="1" spc="-70" dirty="0">
                <a:solidFill>
                  <a:srgbClr val="FFFFFF"/>
                </a:solidFill>
                <a:latin typeface="Gotham Narrow"/>
                <a:cs typeface="Gotham Narrow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Gotham Narrow"/>
                <a:cs typeface="Gotham Narrow"/>
              </a:rPr>
              <a:t>SHOP</a:t>
            </a:r>
            <a:endParaRPr sz="1300" dirty="0">
              <a:latin typeface="Gotham Narrow"/>
              <a:cs typeface="Gotham Narrow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965742" y="457200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328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209</Words>
  <Application>Microsoft Macintosh PowerPoint</Application>
  <PresentationFormat>Custom</PresentationFormat>
  <Paragraphs>79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Gotham Narrow</vt:lpstr>
      <vt:lpstr>GothamXNarrow-Medium</vt:lpstr>
      <vt:lpstr>Helvetica-Light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Ashley Grant</cp:lastModifiedBy>
  <cp:revision>1</cp:revision>
  <dcterms:created xsi:type="dcterms:W3CDTF">2017-02-09T15:54:57Z</dcterms:created>
  <dcterms:modified xsi:type="dcterms:W3CDTF">2017-02-09T21:56:25Z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2016-09-01T00:00:00Z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2017-02-09T00:00:00Z</vt:filetime>
  </property>
</Properties>
</file>