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7" r:id="rId2"/>
    <p:sldId id="321" r:id="rId3"/>
    <p:sldId id="323" r:id="rId4"/>
    <p:sldId id="340" r:id="rId5"/>
    <p:sldId id="353" r:id="rId6"/>
    <p:sldId id="354" r:id="rId7"/>
    <p:sldId id="350" r:id="rId8"/>
    <p:sldId id="351" r:id="rId9"/>
    <p:sldId id="352" r:id="rId10"/>
    <p:sldId id="322" r:id="rId11"/>
    <p:sldId id="266" r:id="rId12"/>
    <p:sldId id="349" r:id="rId13"/>
    <p:sldId id="357" r:id="rId14"/>
    <p:sldId id="358" r:id="rId15"/>
    <p:sldId id="360" r:id="rId16"/>
    <p:sldId id="355" r:id="rId17"/>
    <p:sldId id="324" r:id="rId18"/>
    <p:sldId id="325" r:id="rId19"/>
    <p:sldId id="336" r:id="rId20"/>
    <p:sldId id="337" r:id="rId21"/>
    <p:sldId id="338" r:id="rId22"/>
    <p:sldId id="339" r:id="rId23"/>
    <p:sldId id="356" r:id="rId24"/>
    <p:sldId id="359" r:id="rId25"/>
    <p:sldId id="330" r:id="rId26"/>
    <p:sldId id="265" r:id="rId27"/>
    <p:sldId id="283" r:id="rId28"/>
    <p:sldId id="318" r:id="rId29"/>
    <p:sldId id="344" r:id="rId30"/>
    <p:sldId id="345" r:id="rId31"/>
    <p:sldId id="346" r:id="rId32"/>
    <p:sldId id="347" r:id="rId33"/>
    <p:sldId id="32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53"/>
    <p:restoredTop sz="94674"/>
  </p:normalViewPr>
  <p:slideViewPr>
    <p:cSldViewPr snapToGrid="0" snapToObjects="1">
      <p:cViewPr varScale="1">
        <p:scale>
          <a:sx n="141" d="100"/>
          <a:sy n="141" d="100"/>
        </p:scale>
        <p:origin x="22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02A6-C3EE-471A-B775-C95DA9F0A1DF}" type="datetimeFigureOut">
              <a:rPr lang="en-US" smtClean="0"/>
              <a:t>7/17/18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6565A-F3DD-49EF-BAE8-E65653247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0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7/17/18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7/17/18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7/17/18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7/17/18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7/17/18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7/17/18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CF266-371A-FE40-B47E-42C2819242DE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09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838" cy="69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93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6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86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06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7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19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12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17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9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5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50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94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86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5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1766</TotalTime>
  <Words>0</Words>
  <Application>Microsoft Macintosh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102</cp:revision>
  <cp:lastPrinted>2017-07-03T18:14:23Z</cp:lastPrinted>
  <dcterms:created xsi:type="dcterms:W3CDTF">2016-03-08T20:12:04Z</dcterms:created>
  <dcterms:modified xsi:type="dcterms:W3CDTF">2018-07-17T15:10:11Z</dcterms:modified>
</cp:coreProperties>
</file>