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4" r:id="rId2"/>
    <p:sldId id="258" r:id="rId3"/>
    <p:sldId id="261" r:id="rId4"/>
    <p:sldId id="262" r:id="rId5"/>
    <p:sldId id="265" r:id="rId6"/>
    <p:sldId id="266" r:id="rId7"/>
    <p:sldId id="267" r:id="rId8"/>
    <p:sldId id="268" r:id="rId9"/>
    <p:sldId id="270" r:id="rId10"/>
    <p:sldId id="319" r:id="rId11"/>
    <p:sldId id="282" r:id="rId12"/>
    <p:sldId id="320" r:id="rId13"/>
    <p:sldId id="321" r:id="rId14"/>
    <p:sldId id="294" r:id="rId15"/>
    <p:sldId id="326" r:id="rId16"/>
    <p:sldId id="322" r:id="rId17"/>
    <p:sldId id="323" r:id="rId18"/>
    <p:sldId id="324" r:id="rId19"/>
    <p:sldId id="325" r:id="rId20"/>
    <p:sldId id="304" r:id="rId21"/>
    <p:sldId id="309" r:id="rId22"/>
    <p:sldId id="311" r:id="rId23"/>
    <p:sldId id="312" r:id="rId24"/>
    <p:sldId id="313" r:id="rId25"/>
    <p:sldId id="316" r:id="rId26"/>
    <p:sldId id="31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68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1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2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3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9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3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0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9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CF266-371A-FE40-B47E-42C2819242DE}" type="datetimeFigureOut">
              <a:rPr lang="en-US" smtClean="0"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36D72-4E96-9346-A88A-35B225779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8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6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6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80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6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5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66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23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4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1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8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27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08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1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0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9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6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33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1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47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0</Words>
  <Application>Microsoft Macintosh PowerPoint</Application>
  <PresentationFormat>On-screen Show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</cp:revision>
  <dcterms:created xsi:type="dcterms:W3CDTF">2016-03-08T20:12:04Z</dcterms:created>
  <dcterms:modified xsi:type="dcterms:W3CDTF">2016-09-20T12:40:16Z</dcterms:modified>
</cp:coreProperties>
</file>