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99" r:id="rId2"/>
    <p:sldMasterId id="2147483783" r:id="rId3"/>
    <p:sldMasterId id="2147483815" r:id="rId4"/>
    <p:sldMasterId id="2147483831" r:id="rId5"/>
    <p:sldMasterId id="2147483847" r:id="rId6"/>
  </p:sldMasterIdLst>
  <p:notesMasterIdLst>
    <p:notesMasterId r:id="rId30"/>
  </p:notesMasterIdLst>
  <p:handoutMasterIdLst>
    <p:handoutMasterId r:id="rId31"/>
  </p:handoutMasterIdLst>
  <p:sldIdLst>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401" r:id="rId27"/>
    <p:sldId id="400" r:id="rId28"/>
    <p:sldId id="364" r:id="rId2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Soto" initials="bas" lastIdx="3" clrIdx="0"/>
  <p:cmAuthor id="1" name="Meg Butler" initials="M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71"/>
    <a:srgbClr val="FFE593"/>
    <a:srgbClr val="000000"/>
    <a:srgbClr val="385D8A"/>
    <a:srgbClr val="4F81BD"/>
    <a:srgbClr val="FFFFFF"/>
    <a:srgbClr val="C6D9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1" autoAdjust="0"/>
    <p:restoredTop sz="56768" autoAdjust="0"/>
  </p:normalViewPr>
  <p:slideViewPr>
    <p:cSldViewPr>
      <p:cViewPr>
        <p:scale>
          <a:sx n="120" d="100"/>
          <a:sy n="120" d="100"/>
        </p:scale>
        <p:origin x="-1380" y="-78"/>
      </p:cViewPr>
      <p:guideLst>
        <p:guide orient="horz" pos="3888"/>
        <p:guide orient="horz" pos="1152"/>
        <p:guide orient="horz" pos="4080"/>
        <p:guide pos="288"/>
        <p:guide pos="4896"/>
        <p:guide pos="2880"/>
        <p:guide pos="2016"/>
        <p:guide pos="3456"/>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10" d="100"/>
          <a:sy n="110" d="100"/>
        </p:scale>
        <p:origin x="-1728" y="-9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Windows 7 | Presenter's Mode</a:t>
            </a: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13A1DB4B-0DFF-48BC-9008-EFA24245E695}" type="datetime2">
              <a:rPr lang="en-US" smtClean="0"/>
              <a:pPr/>
              <a:t>Monday, August 31, 2009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r>
              <a:rPr lang="en-US" smtClean="0"/>
              <a:t>Microsoft Confidential</a:t>
            </a: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610D88CB-2F63-447C-87CC-1EB063B37374}"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04800" y="152400"/>
            <a:ext cx="3886200" cy="342900"/>
          </a:xfrm>
          <a:prstGeom prst="rect">
            <a:avLst/>
          </a:prstGeom>
        </p:spPr>
        <p:txBody>
          <a:bodyPr vert="horz" lIns="0" tIns="45720" rIns="0" bIns="45720" rtlCol="0" anchor="ctr"/>
          <a:lstStyle>
            <a:lvl1pPr algn="l">
              <a:defRPr sz="700">
                <a:solidFill>
                  <a:schemeClr val="bg1">
                    <a:lumMod val="50000"/>
                  </a:schemeClr>
                </a:solidFill>
                <a:latin typeface="Segoe Semibold" pitchFamily="34" charset="0"/>
              </a:defRPr>
            </a:lvl1pPr>
          </a:lstStyle>
          <a:p>
            <a:r>
              <a:rPr lang="en-US" dirty="0" smtClean="0"/>
              <a:t>Windows 7 | Presenter Mode</a:t>
            </a:r>
            <a:endParaRPr lang="en-US" dirty="0"/>
          </a:p>
        </p:txBody>
      </p:sp>
      <p:sp>
        <p:nvSpPr>
          <p:cNvPr id="3" name="Date Placeholder 2"/>
          <p:cNvSpPr>
            <a:spLocks noGrp="1"/>
          </p:cNvSpPr>
          <p:nvPr>
            <p:ph type="dt" idx="1"/>
          </p:nvPr>
        </p:nvSpPr>
        <p:spPr>
          <a:xfrm>
            <a:off x="4572000" y="152400"/>
            <a:ext cx="4267200" cy="342900"/>
          </a:xfrm>
          <a:prstGeom prst="rect">
            <a:avLst/>
          </a:prstGeom>
        </p:spPr>
        <p:txBody>
          <a:bodyPr vert="horz" lIns="0" tIns="45720" rIns="0" bIns="45720" rtlCol="0" anchor="ctr"/>
          <a:lstStyle>
            <a:lvl1pPr algn="r">
              <a:defRPr sz="700">
                <a:solidFill>
                  <a:schemeClr val="bg1">
                    <a:lumMod val="50000"/>
                  </a:schemeClr>
                </a:solidFill>
                <a:latin typeface="Segoe Semibold" pitchFamily="34" charset="0"/>
              </a:defRPr>
            </a:lvl1pPr>
          </a:lstStyle>
          <a:p>
            <a:fld id="{C5BBB5DE-F9B9-485E-B8CA-57DDC5ABA486}" type="datetime2">
              <a:rPr lang="en-US" smtClean="0"/>
              <a:pPr/>
              <a:t>Monday, August 31, 2009</a:t>
            </a:fld>
            <a:endParaRPr lang="en-US"/>
          </a:p>
        </p:txBody>
      </p:sp>
      <p:sp>
        <p:nvSpPr>
          <p:cNvPr id="4" name="Slide Image Placeholder 3"/>
          <p:cNvSpPr>
            <a:spLocks noGrp="1" noRot="1" noChangeAspect="1"/>
          </p:cNvSpPr>
          <p:nvPr>
            <p:ph type="sldImg" idx="2"/>
          </p:nvPr>
        </p:nvSpPr>
        <p:spPr>
          <a:xfrm>
            <a:off x="304800" y="514350"/>
            <a:ext cx="3886200" cy="2914650"/>
          </a:xfrm>
          <a:prstGeom prst="rect">
            <a:avLst/>
          </a:prstGeom>
          <a:noFill/>
          <a:ln w="12700">
            <a:solidFill>
              <a:schemeClr val="bg1">
                <a:lumMod val="6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0" y="514350"/>
            <a:ext cx="4267200" cy="57340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04800" y="6324600"/>
            <a:ext cx="3962400" cy="342900"/>
          </a:xfrm>
          <a:prstGeom prst="rect">
            <a:avLst/>
          </a:prstGeom>
        </p:spPr>
        <p:txBody>
          <a:bodyPr vert="horz" lIns="0" tIns="45720" rIns="0" bIns="45720" rtlCol="0" anchor="ctr"/>
          <a:lstStyle>
            <a:lvl1pPr algn="l">
              <a:defRPr sz="700">
                <a:solidFill>
                  <a:schemeClr val="bg1">
                    <a:lumMod val="50000"/>
                  </a:schemeClr>
                </a:solidFill>
                <a:latin typeface="Segoe Semibold" pitchFamily="34" charset="0"/>
              </a:defRPr>
            </a:lvl1pPr>
          </a:lstStyle>
          <a:p>
            <a:r>
              <a:rPr lang="en-US" smtClean="0"/>
              <a:t>Microsoft Confidential</a:t>
            </a:r>
            <a:endParaRPr lang="en-US" dirty="0"/>
          </a:p>
        </p:txBody>
      </p:sp>
      <p:sp>
        <p:nvSpPr>
          <p:cNvPr id="7" name="Slide Number Placeholder 6"/>
          <p:cNvSpPr>
            <a:spLocks noGrp="1"/>
          </p:cNvSpPr>
          <p:nvPr>
            <p:ph type="sldNum" sz="quarter" idx="5"/>
          </p:nvPr>
        </p:nvSpPr>
        <p:spPr>
          <a:xfrm>
            <a:off x="4572000" y="6324600"/>
            <a:ext cx="4267200" cy="342900"/>
          </a:xfrm>
          <a:prstGeom prst="rect">
            <a:avLst/>
          </a:prstGeom>
        </p:spPr>
        <p:txBody>
          <a:bodyPr vert="horz" lIns="0" tIns="45720" rIns="0" bIns="45720" rtlCol="0" anchor="ctr"/>
          <a:lstStyle>
            <a:lvl1pPr algn="r">
              <a:defRPr sz="700">
                <a:solidFill>
                  <a:schemeClr val="bg1">
                    <a:lumMod val="50000"/>
                  </a:schemeClr>
                </a:solidFill>
                <a:latin typeface="Segoe Semibold" pitchFamily="34" charset="0"/>
              </a:defRPr>
            </a:lvl1pPr>
          </a:lstStyle>
          <a:p>
            <a:fld id="{26921066-999A-4F94-8750-23B55137A9B0}"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lnSpc>
        <a:spcPct val="120000"/>
      </a:lnSpc>
      <a:spcBef>
        <a:spcPts val="1200"/>
      </a:spcBef>
      <a:spcAft>
        <a:spcPts val="300"/>
      </a:spcAft>
      <a:defRPr sz="900" b="1" kern="1200">
        <a:solidFill>
          <a:schemeClr val="tx1">
            <a:lumMod val="65000"/>
            <a:lumOff val="35000"/>
          </a:schemeClr>
        </a:solidFill>
        <a:latin typeface="Segoe UI" pitchFamily="34" charset="0"/>
        <a:ea typeface="+mn-ea"/>
        <a:cs typeface="Segoe UI" pitchFamily="34" charset="0"/>
      </a:defRPr>
    </a:lvl1pPr>
    <a:lvl2pPr marL="0" indent="0" algn="l" defTabSz="914400" rtl="0" eaLnBrk="1" latinLnBrk="0" hangingPunct="1">
      <a:lnSpc>
        <a:spcPct val="120000"/>
      </a:lnSpc>
      <a:spcAft>
        <a:spcPts val="300"/>
      </a:spcAft>
      <a:buFont typeface="Arial" pitchFamily="34" charset="0"/>
      <a:buNone/>
      <a:defRPr sz="900" b="0" kern="1200">
        <a:solidFill>
          <a:schemeClr val="tx1">
            <a:lumMod val="65000"/>
            <a:lumOff val="35000"/>
          </a:schemeClr>
        </a:solidFill>
        <a:latin typeface="Segoe UI" pitchFamily="34" charset="0"/>
        <a:ea typeface="+mn-ea"/>
        <a:cs typeface="Segoe UI" pitchFamily="34" charset="0"/>
      </a:defRPr>
    </a:lvl2pPr>
    <a:lvl3pPr marL="173038" indent="-171450" algn="l" defTabSz="914400" rtl="0" eaLnBrk="1" latinLnBrk="0" hangingPunct="1">
      <a:lnSpc>
        <a:spcPct val="120000"/>
      </a:lnSpc>
      <a:spcAft>
        <a:spcPts val="300"/>
      </a:spcAft>
      <a:buClr>
        <a:schemeClr val="tx1">
          <a:lumMod val="50000"/>
          <a:lumOff val="50000"/>
        </a:schemeClr>
      </a:buClr>
      <a:buFont typeface="Wingdings" pitchFamily="2" charset="2"/>
      <a:buChar char="§"/>
      <a:defRPr sz="900" b="0" kern="1200">
        <a:solidFill>
          <a:schemeClr val="tx1">
            <a:lumMod val="65000"/>
            <a:lumOff val="35000"/>
          </a:schemeClr>
        </a:solidFill>
        <a:latin typeface="Segoe UI" pitchFamily="34" charset="0"/>
        <a:ea typeface="+mn-ea"/>
        <a:cs typeface="Segoe UI" pitchFamily="34" charset="0"/>
      </a:defRPr>
    </a:lvl3pPr>
    <a:lvl4pPr marL="1371600" algn="l" defTabSz="914400" rtl="0" eaLnBrk="1" latinLnBrk="0" hangingPunct="1">
      <a:lnSpc>
        <a:spcPct val="120000"/>
      </a:lnSpc>
      <a:spcAft>
        <a:spcPts val="600"/>
      </a:spcAft>
      <a:defRPr sz="900" b="0" kern="1200">
        <a:solidFill>
          <a:schemeClr val="tx1">
            <a:lumMod val="65000"/>
            <a:lumOff val="35000"/>
          </a:schemeClr>
        </a:solidFill>
        <a:latin typeface="+mn-lt"/>
        <a:ea typeface="+mn-ea"/>
        <a:cs typeface="+mn-cs"/>
      </a:defRPr>
    </a:lvl4pPr>
    <a:lvl5pPr marL="1828800" algn="l" defTabSz="914400" rtl="0" eaLnBrk="1" latinLnBrk="0" hangingPunct="1">
      <a:lnSpc>
        <a:spcPct val="120000"/>
      </a:lnSpc>
      <a:spcAft>
        <a:spcPts val="600"/>
      </a:spcAft>
      <a:defRPr sz="900" b="0" kern="1200">
        <a:solidFill>
          <a:schemeClr val="tx1">
            <a:lumMod val="65000"/>
            <a:lumOff val="3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indows.com/busines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g.live.com/9uxp9en-us/hpg_sn" TargetMode="External"/><Relationship Id="rId3" Type="http://schemas.openxmlformats.org/officeDocument/2006/relationships/hyperlink" Target="https://signup.live.com/signup.aspx?id=251248&amp;ru=http://home.live.com/?showunauth=1&amp;mcid=WLWave3Intro&amp;new=true&amp;cp=2&amp;rx=http://home.live.com/?showunauth=1&amp;mcid=WLWave3Intro&amp;mkt=en-US" TargetMode="External"/><Relationship Id="rId7" Type="http://schemas.openxmlformats.org/officeDocument/2006/relationships/hyperlink" Target="http://g.live.com/9uxp9en-us/hpg_photo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g.live.com/9uxp9en-us/hpg_files" TargetMode="External"/><Relationship Id="rId5" Type="http://schemas.openxmlformats.org/officeDocument/2006/relationships/hyperlink" Target="http://g.live.com/9uxp9en-us/hpg_messenger" TargetMode="External"/><Relationship Id="rId4" Type="http://schemas.openxmlformats.org/officeDocument/2006/relationships/hyperlink" Target="http://g.live.com/9uxp9en-us/hpg_mai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Microsoft</a:t>
            </a:r>
            <a:r>
              <a:rPr lang="en-US" baseline="0" dirty="0" smtClean="0"/>
              <a:t> designed Windows 7 to be more reliable, more responsive and to make the things you do every day easier. </a:t>
            </a:r>
          </a:p>
          <a:p>
            <a:pPr>
              <a:buFont typeface="Arial" pitchFamily="34" charset="0"/>
              <a:buChar char="•"/>
            </a:pPr>
            <a:r>
              <a:rPr lang="en-US" baseline="0" dirty="0" smtClean="0"/>
              <a:t> Find files quickly</a:t>
            </a:r>
          </a:p>
          <a:p>
            <a:pPr>
              <a:buFont typeface="Arial" pitchFamily="34" charset="0"/>
              <a:buChar char="•"/>
            </a:pPr>
            <a:r>
              <a:rPr lang="en-US" baseline="0" dirty="0" smtClean="0"/>
              <a:t> Easier wireless set-up</a:t>
            </a:r>
          </a:p>
          <a:p>
            <a:pPr>
              <a:buFont typeface="Arial" pitchFamily="34" charset="0"/>
              <a:buChar char="•"/>
            </a:pPr>
            <a:r>
              <a:rPr lang="en-US" baseline="0" dirty="0" smtClean="0"/>
              <a:t> Personalize your PC</a:t>
            </a:r>
          </a:p>
          <a:p>
            <a:endParaRPr lang="en-US" baseline="0" dirty="0" smtClean="0"/>
          </a:p>
          <a:p>
            <a:r>
              <a:rPr lang="en-US" dirty="0" smtClean="0"/>
              <a:t>Learn</a:t>
            </a:r>
            <a:r>
              <a:rPr lang="en-US" baseline="0" dirty="0" smtClean="0"/>
              <a:t> which edition is right for your customers.</a:t>
            </a:r>
            <a:endParaRPr lang="en-US" dirty="0" smtClean="0"/>
          </a:p>
          <a:p>
            <a:r>
              <a:rPr lang="en-US" dirty="0" smtClean="0"/>
              <a:t>Recommend </a:t>
            </a:r>
            <a:r>
              <a:rPr lang="en-US" b="1" dirty="0" smtClean="0"/>
              <a:t>Windows 7 Home Premium</a:t>
            </a:r>
            <a:r>
              <a:rPr lang="en-US" b="0" dirty="0" smtClean="0"/>
              <a:t> and </a:t>
            </a:r>
            <a:r>
              <a:rPr lang="en-US" b="1" dirty="0" smtClean="0"/>
              <a:t>Windows 7 Professional</a:t>
            </a:r>
            <a:r>
              <a:rPr lang="en-US" dirty="0" smtClean="0"/>
              <a:t> to your customers. </a:t>
            </a:r>
          </a:p>
          <a:p>
            <a:r>
              <a:rPr lang="en-US" dirty="0" smtClean="0"/>
              <a:t>Home</a:t>
            </a:r>
            <a:r>
              <a:rPr lang="en-US" baseline="0" dirty="0" smtClean="0"/>
              <a:t> Premium offers the best entertainment experience, while Professional offers everything in Home Premium, plus features to help you at work and at home.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recommend Windows 7 Professional?</a:t>
            </a:r>
          </a:p>
          <a:p>
            <a:endParaRPr lang="en-US" baseline="0" dirty="0" smtClean="0"/>
          </a:p>
          <a:p>
            <a:r>
              <a:rPr lang="en-US" baseline="0" dirty="0" smtClean="0"/>
              <a:t>Windows 7 Professional includes all features in Windows 7 Home Premium, plus more. Everything you need for work and home. </a:t>
            </a:r>
          </a:p>
          <a:p>
            <a:endParaRPr lang="en-US" baseline="0" dirty="0" smtClean="0"/>
          </a:p>
          <a:p>
            <a:r>
              <a:rPr lang="en-US" baseline="0" dirty="0" smtClean="0"/>
              <a:t>Ask your customers a few questions to find out if they need Windows 7 Professional.</a:t>
            </a:r>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your customers work better when they are on the go.</a:t>
            </a:r>
          </a:p>
          <a:p>
            <a:endParaRPr lang="en-US" dirty="0" smtClean="0"/>
          </a:p>
          <a:p>
            <a:r>
              <a:rPr lang="en-US" dirty="0" smtClean="0"/>
              <a:t>Windows 7 Professional</a:t>
            </a:r>
            <a:r>
              <a:rPr lang="en-US" baseline="0" dirty="0" smtClean="0"/>
              <a:t> offers Location Aware Printing. </a:t>
            </a:r>
          </a:p>
          <a:p>
            <a:endParaRPr lang="en-US" baseline="0" dirty="0" smtClean="0"/>
          </a:p>
          <a:p>
            <a:r>
              <a:rPr lang="en-US" sz="1200" kern="1200" baseline="0" dirty="0" smtClean="0">
                <a:solidFill>
                  <a:schemeClr val="tx1"/>
                </a:solidFill>
                <a:latin typeface="+mn-lt"/>
                <a:ea typeface="+mn-ea"/>
                <a:cs typeface="+mn-cs"/>
              </a:rPr>
              <a:t>There is no need to manually select the printer to match your location. Instead, Location Aware Printing allows you to select a default printer for each network location you’ve configured. Then, automatically use that printer when you’re connected to that network.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example, when you print at work, Windows 7 will automatically print to your work printer. </a:t>
            </a:r>
          </a:p>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Ask your customers if they view and switch</a:t>
            </a:r>
            <a:r>
              <a:rPr lang="en-US" sz="1200" kern="1200" baseline="0" dirty="0" smtClean="0">
                <a:solidFill>
                  <a:schemeClr val="tx1"/>
                </a:solidFill>
                <a:latin typeface="+mn-lt"/>
                <a:ea typeface="+mn-ea"/>
                <a:cs typeface="+mn-cs"/>
              </a:rPr>
              <a:t> among multiple open windows.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Snap, a new feature of Windows</a:t>
            </a:r>
            <a:r>
              <a:rPr lang="en-US" sz="1200" kern="1200" baseline="0" dirty="0" smtClean="0">
                <a:solidFill>
                  <a:schemeClr val="tx1"/>
                </a:solidFill>
                <a:latin typeface="+mn-lt"/>
                <a:ea typeface="+mn-ea"/>
                <a:cs typeface="+mn-cs"/>
              </a:rPr>
              <a:t> 7, allows users to m</a:t>
            </a:r>
            <a:r>
              <a:rPr lang="en-US" sz="1200" kern="1200" dirty="0" smtClean="0">
                <a:solidFill>
                  <a:schemeClr val="tx1"/>
                </a:solidFill>
                <a:latin typeface="+mn-lt"/>
                <a:ea typeface="+mn-ea"/>
                <a:cs typeface="+mn-cs"/>
              </a:rPr>
              <a:t>aximize a window by dragging its border to top of the screen.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Compare contents by dragging two windows to opposite sides of the screen.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As your cursor touches the edge, windows will resize to half the screen.</a:t>
            </a:r>
          </a:p>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Ask your customers if they want the best compatibility to use their programs and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Tell</a:t>
            </a:r>
            <a:r>
              <a:rPr lang="en-US" sz="1200" baseline="0" dirty="0" smtClean="0">
                <a:solidFill>
                  <a:schemeClr val="tx2"/>
                </a:solidFill>
              </a:rPr>
              <a:t> your customers they can use Windows XP programs and applications when they are working on a Windows 7 machine.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2"/>
                </a:solidFill>
              </a:rPr>
              <a:t>Don’t forget to tell your customers they must</a:t>
            </a:r>
            <a:r>
              <a:rPr lang="en-US" sz="1200" dirty="0" smtClean="0">
                <a:solidFill>
                  <a:schemeClr val="tx2"/>
                </a:solidFill>
              </a:rPr>
              <a:t> download Windows XP Mode (which runs on Windows 7 Professional or Ultimate) and virtualization technology such as Windows Virtual PC.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Customers can download Windows XP Mode and Windows Virtual PC free-of-charge from </a:t>
            </a:r>
            <a:r>
              <a:rPr lang="en-US" sz="1200" u="sng" dirty="0" smtClean="0">
                <a:solidFill>
                  <a:schemeClr val="tx2"/>
                </a:solidFill>
                <a:hlinkClick r:id="rId3"/>
              </a:rPr>
              <a:t>www.windows.com/business</a:t>
            </a:r>
            <a:r>
              <a:rPr lang="en-US" sz="1200" dirty="0" smtClean="0">
                <a:solidFill>
                  <a:schemeClr val="tx2"/>
                </a:solidFill>
              </a:rPr>
              <a:t> when available. </a:t>
            </a:r>
          </a:p>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your customers</a:t>
            </a:r>
            <a:r>
              <a:rPr lang="en-US" baseline="0" dirty="0" smtClean="0"/>
              <a:t> about additional resources: Windows Live and the Windows Logo Program</a:t>
            </a:r>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recommend Windows</a:t>
            </a:r>
            <a:r>
              <a:rPr lang="en-US" baseline="0" dirty="0" smtClean="0"/>
              <a:t> 7 Home Premium? Because it’s the best entertainment experience—the best way to enjoy and share photos, videos, and music on your PC. </a:t>
            </a:r>
          </a:p>
          <a:p>
            <a:endParaRPr lang="en-US" baseline="0" dirty="0" smtClean="0"/>
          </a:p>
          <a:p>
            <a:r>
              <a:rPr lang="en-US" baseline="0" dirty="0" smtClean="0"/>
              <a:t>Windows 7 Home Premium makes it easy to create a home network and share all of your favorite photos, video, and music. You can even watch TV programs for free, whenever and wherever you want. If you like media, Home Premium is for you.</a:t>
            </a:r>
          </a:p>
          <a:p>
            <a:endParaRPr lang="en-US" baseline="0" dirty="0" smtClean="0"/>
          </a:p>
          <a:p>
            <a:r>
              <a:rPr lang="en-US" baseline="0" dirty="0" smtClean="0"/>
              <a:t>Home Premium specifically offers:</a:t>
            </a:r>
          </a:p>
          <a:p>
            <a:pPr marL="228600" indent="-228600">
              <a:buAutoNum type="arabicPeriod"/>
            </a:pPr>
            <a:r>
              <a:rPr lang="en-US" baseline="0" dirty="0" smtClean="0"/>
              <a:t>The ability to create a </a:t>
            </a:r>
            <a:r>
              <a:rPr lang="en-US" baseline="0" dirty="0" err="1" smtClean="0"/>
              <a:t>HomeGroup</a:t>
            </a:r>
            <a:r>
              <a:rPr lang="en-US" baseline="0" dirty="0" smtClean="0"/>
              <a:t>—to share photos, video, and music across your home network. </a:t>
            </a:r>
          </a:p>
          <a:p>
            <a:pPr marL="228600" indent="-228600">
              <a:buAutoNum type="arabicPeriod"/>
            </a:pPr>
            <a:r>
              <a:rPr lang="en-US" baseline="0" dirty="0" smtClean="0"/>
              <a:t>An enhanced Windows Media Center—watch many TV shows for free with Internet TV. You can also watch, pause, rewind, and record TV on your PC. Remember to tell your customers that Internet access is required for free Internet TV, and that Internet TV content is only available to US customers. Additional hardware may be required.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View and switch between all open windows--</a:t>
            </a:r>
            <a:r>
              <a:rPr lang="en-US" sz="1200" baseline="0" dirty="0" smtClean="0"/>
              <a:t>o</a:t>
            </a:r>
            <a:r>
              <a:rPr lang="en-US" sz="1200" dirty="0" smtClean="0"/>
              <a:t>pen favorite programs in just one click by pinning them to the Taskbar.</a:t>
            </a:r>
          </a:p>
          <a:p>
            <a:pPr marL="228600" indent="-228600">
              <a:buNone/>
            </a:pPr>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dirty="0" smtClean="0">
                <a:latin typeface="Segoe Light"/>
              </a:rPr>
              <a:t>More and more people are spending a lot of time, and doing a lot of things, online. So we've put Windows on the web to make it easier and more familiar to stay in touch and in sync. Instant messaging, networking, email, blogging, browsing—with Windows Live it's more connected, more convenient, and more fun.</a:t>
            </a:r>
            <a:endParaRPr lang="en-US" sz="1200" b="0" kern="1200" dirty="0" smtClean="0">
              <a:solidFill>
                <a:schemeClr val="tx1">
                  <a:lumMod val="65000"/>
                  <a:lumOff val="35000"/>
                </a:schemeClr>
              </a:solidFill>
              <a:latin typeface="Segoe Light"/>
              <a:ea typeface="+mn-ea"/>
              <a:cs typeface="Segoe UI" pitchFamily="34" charset="0"/>
            </a:endParaRPr>
          </a:p>
          <a:p>
            <a:r>
              <a:rPr lang="en-US" sz="1200" b="0" kern="1200" dirty="0" smtClean="0">
                <a:solidFill>
                  <a:schemeClr val="tx1">
                    <a:lumMod val="65000"/>
                    <a:lumOff val="35000"/>
                  </a:schemeClr>
                </a:solidFill>
                <a:latin typeface="Segoe Light"/>
                <a:ea typeface="+mn-ea"/>
                <a:cs typeface="Segoe UI" pitchFamily="34" charset="0"/>
              </a:rPr>
              <a:t>Email. IM. Blog. And more.</a:t>
            </a:r>
          </a:p>
          <a:p>
            <a:r>
              <a:rPr lang="en-US" sz="1200" b="0" dirty="0" smtClean="0">
                <a:latin typeface="Segoe Light"/>
              </a:rPr>
              <a:t>Windows Live™ makes it easy to </a:t>
            </a:r>
            <a:br>
              <a:rPr lang="en-US" sz="1200" b="0" dirty="0" smtClean="0">
                <a:latin typeface="Segoe Light"/>
              </a:rPr>
            </a:br>
            <a:r>
              <a:rPr lang="en-US" sz="1200" b="0" dirty="0" smtClean="0">
                <a:latin typeface="Segoe Light"/>
              </a:rPr>
              <a:t>keep up with all your favorite</a:t>
            </a:r>
            <a:br>
              <a:rPr lang="en-US" sz="1200" b="0" dirty="0" smtClean="0">
                <a:latin typeface="Segoe Light"/>
              </a:rPr>
            </a:br>
            <a:r>
              <a:rPr lang="en-US" sz="1200" b="0" dirty="0" smtClean="0">
                <a:latin typeface="Segoe Light"/>
              </a:rPr>
              <a:t>people - all in one place.</a:t>
            </a:r>
          </a:p>
          <a:p>
            <a:r>
              <a:rPr lang="en-US" sz="1200" b="0" dirty="0" smtClean="0">
                <a:latin typeface="Segoe Light"/>
              </a:rPr>
              <a:t>Welcome back!</a:t>
            </a:r>
          </a:p>
          <a:p>
            <a:r>
              <a:rPr lang="en-US" sz="1200" b="0" dirty="0" smtClean="0">
                <a:latin typeface="Segoe Light"/>
              </a:rPr>
              <a:t>Sign in to Windows Live If you have a Hotmail, Messenger, or Xbox LIVE account, you already have a Windows Live ID.</a:t>
            </a:r>
          </a:p>
          <a:p>
            <a:r>
              <a:rPr lang="en-US" sz="1200" b="0" dirty="0" smtClean="0">
                <a:latin typeface="Segoe Light"/>
              </a:rPr>
              <a:t>New to Windows Live?</a:t>
            </a:r>
          </a:p>
          <a:p>
            <a:r>
              <a:rPr lang="en-US" sz="1200" b="0" dirty="0" smtClean="0">
                <a:latin typeface="Segoe Light"/>
                <a:hlinkClick r:id="rId3"/>
              </a:rPr>
              <a:t>Sign up</a:t>
            </a:r>
            <a:endParaRPr lang="en-US" sz="1200" b="0" dirty="0" smtClean="0">
              <a:latin typeface="Segoe Light"/>
            </a:endParaRPr>
          </a:p>
          <a:p>
            <a:r>
              <a:rPr lang="en-US" sz="1200" b="0" dirty="0" smtClean="0">
                <a:latin typeface="Segoe Light"/>
              </a:rPr>
              <a:t>Mail</a:t>
            </a:r>
          </a:p>
          <a:p>
            <a:r>
              <a:rPr lang="en-US" sz="1200" b="0" dirty="0" smtClean="0">
                <a:latin typeface="Segoe Light"/>
              </a:rPr>
              <a:t>- Faster, easier, and more reliable than ever before.</a:t>
            </a:r>
            <a:br>
              <a:rPr lang="en-US" sz="1200" b="0" dirty="0" smtClean="0">
                <a:latin typeface="Segoe Light"/>
              </a:rPr>
            </a:br>
            <a:r>
              <a:rPr lang="en-US" sz="1200" b="0" dirty="0" smtClean="0">
                <a:latin typeface="Segoe Light"/>
                <a:hlinkClick r:id="rId4"/>
              </a:rPr>
              <a:t>Go to Hotmail</a:t>
            </a:r>
            <a:r>
              <a:rPr lang="en-US" sz="1200" b="0" dirty="0" smtClean="0">
                <a:latin typeface="Segoe Light"/>
              </a:rPr>
              <a:t> Messenger</a:t>
            </a:r>
          </a:p>
          <a:p>
            <a:r>
              <a:rPr lang="en-US" sz="1200" b="0" dirty="0" smtClean="0">
                <a:latin typeface="Segoe Light"/>
              </a:rPr>
              <a:t>- Stay in touch, instantly—simply chat, or share photos, play games, and more.</a:t>
            </a:r>
            <a:br>
              <a:rPr lang="en-US" sz="1200" b="0" dirty="0" smtClean="0">
                <a:latin typeface="Segoe Light"/>
              </a:rPr>
            </a:br>
            <a:r>
              <a:rPr lang="en-US" sz="1200" b="0" dirty="0" smtClean="0">
                <a:latin typeface="Segoe Light"/>
                <a:hlinkClick r:id="rId5"/>
              </a:rPr>
              <a:t>Get Messenger</a:t>
            </a:r>
            <a:r>
              <a:rPr lang="en-US" sz="1200" b="0" dirty="0" smtClean="0">
                <a:latin typeface="Segoe Light"/>
              </a:rPr>
              <a:t> </a:t>
            </a:r>
            <a:r>
              <a:rPr lang="en-US" sz="1200" b="0" dirty="0" err="1" smtClean="0">
                <a:latin typeface="Segoe Light"/>
              </a:rPr>
              <a:t>SkyDrive</a:t>
            </a:r>
            <a:endParaRPr lang="en-US" sz="1200" b="0" dirty="0" smtClean="0">
              <a:latin typeface="Segoe Light"/>
            </a:endParaRPr>
          </a:p>
          <a:p>
            <a:r>
              <a:rPr lang="en-US" sz="1200" b="0" dirty="0" smtClean="0">
                <a:latin typeface="Segoe Light"/>
              </a:rPr>
              <a:t>- Free, password-protected online storage.</a:t>
            </a:r>
            <a:br>
              <a:rPr lang="en-US" sz="1200" b="0" dirty="0" smtClean="0">
                <a:latin typeface="Segoe Light"/>
              </a:rPr>
            </a:br>
            <a:r>
              <a:rPr lang="en-US" sz="1200" b="0" dirty="0" smtClean="0">
                <a:latin typeface="Segoe Light"/>
                <a:hlinkClick r:id="rId6"/>
              </a:rPr>
              <a:t>Go to </a:t>
            </a:r>
            <a:r>
              <a:rPr lang="en-US" sz="1200" b="0" dirty="0" err="1" smtClean="0">
                <a:latin typeface="Segoe Light"/>
                <a:hlinkClick r:id="rId6"/>
              </a:rPr>
              <a:t>SkyDrive</a:t>
            </a:r>
            <a:r>
              <a:rPr lang="en-US" sz="1200" b="0" dirty="0" smtClean="0">
                <a:latin typeface="Segoe Light"/>
              </a:rPr>
              <a:t> Photos</a:t>
            </a:r>
          </a:p>
          <a:p>
            <a:r>
              <a:rPr lang="en-US" sz="1200" b="0" dirty="0" smtClean="0">
                <a:latin typeface="Segoe Light"/>
              </a:rPr>
              <a:t>- Share your favorite shots with friends, and comment on their photos, too.</a:t>
            </a:r>
            <a:br>
              <a:rPr lang="en-US" sz="1200" b="0" dirty="0" smtClean="0">
                <a:latin typeface="Segoe Light"/>
              </a:rPr>
            </a:br>
            <a:r>
              <a:rPr lang="en-US" sz="1200" b="0" dirty="0" smtClean="0">
                <a:latin typeface="Segoe Light"/>
                <a:hlinkClick r:id="rId7"/>
              </a:rPr>
              <a:t>Go to photos</a:t>
            </a:r>
            <a:r>
              <a:rPr lang="en-US" sz="1200" b="0" dirty="0" smtClean="0">
                <a:latin typeface="Segoe Light"/>
              </a:rPr>
              <a:t> People</a:t>
            </a:r>
          </a:p>
          <a:p>
            <a:r>
              <a:rPr lang="en-US" sz="1200" b="0" dirty="0" smtClean="0">
                <a:latin typeface="Segoe Light"/>
              </a:rPr>
              <a:t>- Add people to your network and stay in touch more easily.</a:t>
            </a:r>
            <a:br>
              <a:rPr lang="en-US" sz="1200" b="0" dirty="0" smtClean="0">
                <a:latin typeface="Segoe Light"/>
              </a:rPr>
            </a:br>
            <a:r>
              <a:rPr lang="en-US" sz="1200" b="0" dirty="0" smtClean="0">
                <a:latin typeface="Segoe Light"/>
                <a:hlinkClick r:id="rId8"/>
              </a:rPr>
              <a:t>Go to people</a:t>
            </a:r>
            <a:r>
              <a:rPr lang="en-US" sz="1200" b="0" dirty="0" smtClean="0">
                <a:latin typeface="Segoe Light"/>
              </a:rPr>
              <a:t> On your PC or mobile device</a:t>
            </a:r>
          </a:p>
          <a:p>
            <a:r>
              <a:rPr lang="en-US" sz="1200" b="0" dirty="0" smtClean="0">
                <a:latin typeface="Segoe Light"/>
              </a:rPr>
              <a:t>- More for your PC or mobile device - Get free programs for your PC. Use Windows Live on your mobile device, too.</a:t>
            </a:r>
            <a:br>
              <a:rPr lang="en-US" sz="1200" b="0" dirty="0" smtClean="0">
                <a:latin typeface="Segoe Light"/>
              </a:rPr>
            </a:br>
            <a:endParaRPr lang="en-US" sz="1200" b="0" dirty="0" smtClean="0">
              <a:latin typeface="Segoe Light"/>
            </a:endParaRPr>
          </a:p>
          <a:p>
            <a:endParaRPr lang="en-US" sz="1200" b="0" dirty="0">
              <a:latin typeface="Segoe Light"/>
            </a:endParaRPr>
          </a:p>
        </p:txBody>
      </p:sp>
      <p:sp>
        <p:nvSpPr>
          <p:cNvPr id="4" name="Header Placeholder 3"/>
          <p:cNvSpPr>
            <a:spLocks noGrp="1"/>
          </p:cNvSpPr>
          <p:nvPr>
            <p:ph type="hdr" sz="quarter" idx="10"/>
          </p:nvPr>
        </p:nvSpPr>
        <p:spPr/>
        <p:txBody>
          <a:bodyPr/>
          <a:lstStyle/>
          <a:p>
            <a:r>
              <a:rPr lang="en-US" smtClean="0"/>
              <a:t>Windows 7 | Presenter Mode</a:t>
            </a:r>
            <a:endParaRPr lang="en-US" dirty="0"/>
          </a:p>
        </p:txBody>
      </p:sp>
      <p:sp>
        <p:nvSpPr>
          <p:cNvPr id="5" name="Date Placeholder 4"/>
          <p:cNvSpPr>
            <a:spLocks noGrp="1"/>
          </p:cNvSpPr>
          <p:nvPr>
            <p:ph type="dt" idx="11"/>
          </p:nvPr>
        </p:nvSpPr>
        <p:spPr/>
        <p:txBody>
          <a:bodyPr/>
          <a:lstStyle/>
          <a:p>
            <a:fld id="{C5BBB5DE-F9B9-485E-B8CA-57DDC5ABA486}" type="datetime2">
              <a:rPr lang="en-US" smtClean="0"/>
              <a:pPr/>
              <a:t>Monday, August 31, 2009</a:t>
            </a:fld>
            <a:endParaRPr lang="en-US"/>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a:t>
            </a:r>
            <a:r>
              <a:rPr lang="en-US" baseline="0" dirty="0" smtClean="0"/>
              <a:t> Windows 7 Professional to your customers who need everything for work and home. </a:t>
            </a:r>
          </a:p>
          <a:p>
            <a:endParaRPr lang="en-US" baseline="0" dirty="0" smtClean="0"/>
          </a:p>
          <a:p>
            <a:r>
              <a:rPr lang="en-US" baseline="0" dirty="0" smtClean="0"/>
              <a:t>Windows 7 Professional gives you all the entertainment features of Windows 7 Home Premium and the business features for your work demands. </a:t>
            </a:r>
          </a:p>
          <a:p>
            <a:pPr marL="228600" indent="-228600">
              <a:buAutoNum type="arabicPeriod"/>
            </a:pPr>
            <a:r>
              <a:rPr lang="en-US" baseline="0" dirty="0" smtClean="0"/>
              <a:t>Easily connect to company networks with Domain Join</a:t>
            </a:r>
          </a:p>
          <a:p>
            <a:pPr marL="228600" indent="-228600">
              <a:buAutoNum type="arabicPeriod"/>
            </a:pPr>
            <a:r>
              <a:rPr lang="en-US" baseline="0" dirty="0" smtClean="0"/>
              <a:t>Recover data easily with automatic backup and send files to a remote location safer with Encrypting File System</a:t>
            </a:r>
          </a:p>
          <a:p>
            <a:pPr marL="228600" indent="-228600">
              <a:buAutoNum type="arabicPeriod"/>
            </a:pPr>
            <a:r>
              <a:rPr lang="en-US" baseline="0" dirty="0" smtClean="0"/>
              <a:t>Easily print to the right printer with Location Aware Printing</a:t>
            </a:r>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of your customers have more than one PC in the home, and would be interested in being able to access files across multiple PCs.</a:t>
            </a:r>
            <a:endParaRPr lang="en-US" dirty="0" smtClean="0"/>
          </a:p>
          <a:p>
            <a:endParaRPr lang="en-US" dirty="0" smtClean="0"/>
          </a:p>
          <a:p>
            <a:r>
              <a:rPr lang="en-US" sz="1200" kern="1200" baseline="0" dirty="0" smtClean="0">
                <a:solidFill>
                  <a:schemeClr val="tx1"/>
                </a:solidFill>
                <a:latin typeface="+mn-lt"/>
                <a:ea typeface="+mn-ea"/>
                <a:cs typeface="+mn-cs"/>
              </a:rPr>
              <a:t>HomeGroup, a new feature in Windows 7, makes connecting the computers in your home a painless process. Computers running Windows 7 automatically identify and connect with each other, making it easy to set up or join a HomeGroup. After your HomeGroup is set up, sharing files across the various PCs in your home—and many other devices—is as easy as if all your data were on a single hard drive, making it easy to store digital photos on one computer and easily access those photos from a laptop anywhere in your home.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Similarly, once in a HomeGroup, the printer is shared automatically with all of the PCs in your home. HomeGroup also enables you to specify exactly what you want to share. You can choose to keep data on a PC private, or to share additional folders with your entire HomeGroup for quick and easy access. </a:t>
            </a:r>
          </a:p>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2"/>
                </a:solidFill>
              </a:rPr>
              <a:t>Ask your customers if they want to enjoy shows on demand from the internet and turn their PC into a powerful DVR.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2"/>
              </a:solidFill>
            </a:endParaRPr>
          </a:p>
          <a:p>
            <a:r>
              <a:rPr lang="en-US" sz="1200" baseline="0" dirty="0" smtClean="0">
                <a:solidFill>
                  <a:schemeClr val="tx2"/>
                </a:solidFill>
              </a:rPr>
              <a:t>Home Premium offers Windows Media Center, w</a:t>
            </a:r>
            <a:r>
              <a:rPr lang="en-US" sz="1200" kern="1200" baseline="0" dirty="0" smtClean="0">
                <a:solidFill>
                  <a:schemeClr val="tx1"/>
                </a:solidFill>
                <a:latin typeface="+mn-lt"/>
                <a:ea typeface="+mn-ea"/>
                <a:cs typeface="+mn-cs"/>
              </a:rPr>
              <a:t>ith a new streamlined user interface and support for new content types and digital TV. Media Center in Windows 7 makes watching TV, movies, and other video content on your PC easier than ever. Key enhancements to Media Center in Windows 7 include:</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Internet TV. </a:t>
            </a:r>
            <a:r>
              <a:rPr lang="en-US" sz="1200" b="0" kern="1200" baseline="0" dirty="0" smtClean="0">
                <a:solidFill>
                  <a:schemeClr val="tx1"/>
                </a:solidFill>
                <a:latin typeface="+mn-lt"/>
                <a:ea typeface="+mn-ea"/>
                <a:cs typeface="+mn-cs"/>
              </a:rPr>
              <a:t>C</a:t>
            </a:r>
            <a:r>
              <a:rPr lang="en-US" sz="1200" kern="1200" baseline="0" dirty="0" smtClean="0">
                <a:solidFill>
                  <a:schemeClr val="tx1"/>
                </a:solidFill>
                <a:latin typeface="+mn-lt"/>
                <a:ea typeface="+mn-ea"/>
                <a:cs typeface="+mn-cs"/>
              </a:rPr>
              <a:t>hoose from a variety of online TV shows and movies, all organized into a single TV guide view, populated automatically with Internet TV content when you have a broadband connection. </a:t>
            </a:r>
            <a:r>
              <a:rPr lang="en-US" i="1" baseline="0" dirty="0" smtClean="0"/>
              <a:t>**Internet access required. Free Internet TV is only available to US customers. Some content may require additional fees.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 Broader Support for Global TV Standards. </a:t>
            </a:r>
            <a:r>
              <a:rPr lang="en-US" sz="1200" kern="1200" baseline="0" dirty="0" smtClean="0">
                <a:solidFill>
                  <a:schemeClr val="tx1"/>
                </a:solidFill>
                <a:latin typeface="+mn-lt"/>
                <a:ea typeface="+mn-ea"/>
                <a:cs typeface="+mn-cs"/>
              </a:rPr>
              <a:t>Digital TV in Windows 7 works in more than 20 global markets. </a:t>
            </a:r>
          </a:p>
          <a:p>
            <a:endParaRPr lang="en-US" dirty="0" smtClean="0"/>
          </a:p>
          <a:p>
            <a:pPr>
              <a:buFont typeface="Arial" pitchFamily="34" charset="0"/>
              <a:buChar char="•"/>
            </a:pPr>
            <a:r>
              <a:rPr lang="en-US" sz="1200" b="1" kern="1200" baseline="0" dirty="0" smtClean="0">
                <a:solidFill>
                  <a:schemeClr val="tx1"/>
                </a:solidFill>
                <a:latin typeface="+mn-lt"/>
                <a:ea typeface="+mn-ea"/>
                <a:cs typeface="+mn-cs"/>
              </a:rPr>
              <a:t>Sharing TV Around the Home. </a:t>
            </a:r>
            <a:r>
              <a:rPr lang="en-US" sz="1200" kern="1200" baseline="0" dirty="0" smtClean="0">
                <a:solidFill>
                  <a:schemeClr val="tx1"/>
                </a:solidFill>
                <a:latin typeface="+mn-lt"/>
                <a:ea typeface="+mn-ea"/>
                <a:cs typeface="+mn-cs"/>
              </a:rPr>
              <a:t>If you have multiple PCs running Media Center in your HomeGroup, you can access TV libraries (in addition to your music, photos, and videos) on those different PCs. Easily copy a TV show to your portable PC to enjoy on-the-go. </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None/>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Enhanced UI. </a:t>
            </a:r>
            <a:r>
              <a:rPr lang="en-US" sz="1200" kern="1200" baseline="0" dirty="0" smtClean="0">
                <a:solidFill>
                  <a:schemeClr val="tx1"/>
                </a:solidFill>
                <a:latin typeface="+mn-lt"/>
                <a:ea typeface="+mn-ea"/>
                <a:cs typeface="+mn-cs"/>
              </a:rPr>
              <a:t>New features such as turbo scroll make finding the media you want faster, helping you to quickly move through a large library or TV guide by pressing and holding the right cursor. Click the seek bar to quickly jump to a show you want.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300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Security is a top concern for customers with families.  Make sure they know that Parental Controls in Windows 7 helps them control their kids’ access to online content, as well as games and even the hours and days they can log on to a PC.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Windows 7 Parental Controls offer parents greater peace of mind and confidence in their ability to manage what their kids can do on the computer. Parents can specify: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Which computer games their children can play and which applications they can use.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Can set specific times when children can use the computer to ensure that they aren’t playing games when they should be doing their homework.</a:t>
            </a:r>
          </a:p>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Stop here to do</a:t>
            </a:r>
            <a:r>
              <a:rPr lang="en-US" baseline="0" dirty="0" smtClean="0"/>
              <a:t> a quick demonstration of Parental Controls</a:t>
            </a:r>
            <a:endParaRPr lang="en-US" dirty="0"/>
          </a:p>
        </p:txBody>
      </p:sp>
      <p:sp>
        <p:nvSpPr>
          <p:cNvPr id="4" name="Slide Number Placeholder 3"/>
          <p:cNvSpPr>
            <a:spLocks noGrp="1"/>
          </p:cNvSpPr>
          <p:nvPr>
            <p:ph type="sldNum" sz="quarter" idx="10"/>
          </p:nvPr>
        </p:nvSpPr>
        <p:spPr/>
        <p:txBody>
          <a:bodyPr/>
          <a:lstStyle/>
          <a:p>
            <a:fld id="{C0FF81B2-9619-4819-B8EB-B8292F6FEA2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Ask your customers if they view and switch</a:t>
            </a:r>
            <a:r>
              <a:rPr lang="en-US" sz="1200" kern="1200" baseline="0" dirty="0" smtClean="0">
                <a:solidFill>
                  <a:schemeClr val="tx1"/>
                </a:solidFill>
                <a:latin typeface="+mn-lt"/>
                <a:ea typeface="+mn-ea"/>
                <a:cs typeface="+mn-cs"/>
              </a:rPr>
              <a:t> among multiple open windows.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Snap, a new feature of Windows</a:t>
            </a:r>
            <a:r>
              <a:rPr lang="en-US" sz="1200" kern="1200" baseline="0" dirty="0" smtClean="0">
                <a:solidFill>
                  <a:schemeClr val="tx1"/>
                </a:solidFill>
                <a:latin typeface="+mn-lt"/>
                <a:ea typeface="+mn-ea"/>
                <a:cs typeface="+mn-cs"/>
              </a:rPr>
              <a:t> 7, allows users to m</a:t>
            </a:r>
            <a:r>
              <a:rPr lang="en-US" sz="1200" kern="1200" dirty="0" smtClean="0">
                <a:solidFill>
                  <a:schemeClr val="tx1"/>
                </a:solidFill>
                <a:latin typeface="+mn-lt"/>
                <a:ea typeface="+mn-ea"/>
                <a:cs typeface="+mn-cs"/>
              </a:rPr>
              <a:t>aximize a window by dragging its border to top of the screen.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Compare contents by dragging two windows to opposite sides of the screen.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As your cursor touches the edge, windows will resize to half the screen.</a:t>
            </a:r>
          </a:p>
          <a:p>
            <a:endParaRPr lang="en-US" dirty="0"/>
          </a:p>
        </p:txBody>
      </p:sp>
      <p:sp>
        <p:nvSpPr>
          <p:cNvPr id="4" name="Slide Number Placeholder 3"/>
          <p:cNvSpPr>
            <a:spLocks noGrp="1"/>
          </p:cNvSpPr>
          <p:nvPr>
            <p:ph type="sldNum" sz="quarter" idx="10"/>
          </p:nvPr>
        </p:nvSpPr>
        <p:spPr/>
        <p:txBody>
          <a:bodyPr/>
          <a:lstStyle/>
          <a:p>
            <a:fld id="{196848A2-298C-4CB7-8E02-686B946E48D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7"/>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14" name="Slide Number Placeholder 13"/>
          <p:cNvSpPr>
            <a:spLocks noGrp="1"/>
          </p:cNvSpPr>
          <p:nvPr>
            <p:ph type="sldNum" sz="quarter" idx="11"/>
          </p:nvPr>
        </p:nvSpPr>
        <p:spPr/>
        <p:txBody>
          <a:bodyPr/>
          <a:lstStyle/>
          <a:p>
            <a:fld id="{028F6CB6-376B-4822-816C-FE7F9E5510A1}"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Monday, August 31, 2009</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6" name="Slide Number Placeholder 5"/>
          <p:cNvSpPr>
            <a:spLocks noGrp="1"/>
          </p:cNvSpPr>
          <p:nvPr>
            <p:ph type="sldNum" sz="quarter" idx="11"/>
          </p:nvPr>
        </p:nvSpPr>
        <p:spPr/>
        <p:txBody>
          <a:bodyPr/>
          <a:lstStyle/>
          <a:p>
            <a:fld id="{028F6CB6-376B-4822-816C-FE7F9E5510A1}" type="slidenum">
              <a:rPr lang="en-US" smtClean="0"/>
              <a:pPr/>
              <a:t>‹#›</a:t>
            </a:fld>
            <a:endParaRPr lang="en-US" dirty="0"/>
          </a:p>
        </p:txBody>
      </p:sp>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12"/>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14" name="Slide Number Placeholder 13"/>
          <p:cNvSpPr>
            <a:spLocks noGrp="1"/>
          </p:cNvSpPr>
          <p:nvPr>
            <p:ph type="sldNum" sz="quarter" idx="11"/>
          </p:nvPr>
        </p:nvSpPr>
        <p:spPr/>
        <p:txBody>
          <a:bodyPr/>
          <a:lstStyle/>
          <a:p>
            <a:fld id="{028F6CB6-376B-4822-816C-FE7F9E5510A1}"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6" name="Date Placeholder 15"/>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17" name="Slide Number Placeholder 16"/>
          <p:cNvSpPr>
            <a:spLocks noGrp="1"/>
          </p:cNvSpPr>
          <p:nvPr>
            <p:ph type="sldNum" sz="quarter" idx="11"/>
          </p:nvPr>
        </p:nvSpPr>
        <p:spPr/>
        <p:txBody>
          <a:bodyPr/>
          <a:lstStyle/>
          <a:p>
            <a:fld id="{028F6CB6-376B-4822-816C-FE7F9E5510A1}"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10"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4"/>
          </p:nvPr>
        </p:nvSpPr>
        <p:spPr/>
        <p:txBody>
          <a:bodyPr/>
          <a:lstStyle/>
          <a:p>
            <a:fld id="{D90CB349-87F6-4EC9-A55F-D24C883E5826}" type="datetime2">
              <a:rPr lang="en-US" smtClean="0"/>
              <a:pPr/>
              <a:t>Monday, August 31, 2009</a:t>
            </a:fld>
            <a:endParaRPr lang="en-US" dirty="0"/>
          </a:p>
        </p:txBody>
      </p:sp>
      <p:sp>
        <p:nvSpPr>
          <p:cNvPr id="13" name="Slide Number Placeholder 12"/>
          <p:cNvSpPr>
            <a:spLocks noGrp="1"/>
          </p:cNvSpPr>
          <p:nvPr>
            <p:ph type="sldNum" sz="quarter" idx="15"/>
          </p:nvPr>
        </p:nvSpPr>
        <p:spPr/>
        <p:txBody>
          <a:bodyPr/>
          <a:lstStyle/>
          <a:p>
            <a:fld id="{028F6CB6-376B-4822-816C-FE7F9E5510A1}" type="slidenum">
              <a:rPr lang="en-US" smtClean="0"/>
              <a:pPr/>
              <a:t>‹#›</a:t>
            </a:fld>
            <a:endParaRPr lang="en-US" dirty="0"/>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10" name="Slide Number Placeholder 9"/>
          <p:cNvSpPr>
            <a:spLocks noGrp="1"/>
          </p:cNvSpPr>
          <p:nvPr>
            <p:ph type="sldNum" sz="quarter" idx="11"/>
          </p:nvPr>
        </p:nvSpPr>
        <p:spPr/>
        <p:txBody>
          <a:body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9" name="Slide Number Placeholder 8"/>
          <p:cNvSpPr>
            <a:spLocks noGrp="1"/>
          </p:cNvSpPr>
          <p:nvPr>
            <p:ph type="sldNum" sz="quarter" idx="11"/>
          </p:nvPr>
        </p:nvSpPr>
        <p:spPr/>
        <p:txBody>
          <a:bodyPr/>
          <a:lstStyle/>
          <a:p>
            <a:fld id="{028F6CB6-376B-4822-816C-FE7F9E5510A1}" type="slidenum">
              <a:rPr lang="en-US" smtClean="0"/>
              <a:pPr/>
              <a:t>‹#›</a:t>
            </a:fld>
            <a:endParaRPr lang="en-US" dirty="0"/>
          </a:p>
        </p:txBody>
      </p:sp>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12"/>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14" name="Slide Number Placeholder 13"/>
          <p:cNvSpPr>
            <a:spLocks noGrp="1"/>
          </p:cNvSpPr>
          <p:nvPr>
            <p:ph type="sldNum" sz="quarter" idx="11"/>
          </p:nvPr>
        </p:nvSpPr>
        <p:spPr/>
        <p:txBody>
          <a:bodyPr/>
          <a:lstStyle/>
          <a:p>
            <a:fld id="{028F6CB6-376B-4822-816C-FE7F9E5510A1}"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accent2">
                    <a:lumMod val="60000"/>
                    <a:lumOff val="40000"/>
                  </a:schemeClr>
                </a:solidFill>
              </a:defRPr>
            </a:lvl1pPr>
          </a:lstStyle>
          <a:p>
            <a:fld id="{9EB58BA9-8607-4A2E-A5DD-2DA8885F17E6}" type="datetime2">
              <a:rPr lang="en-US" smtClean="0"/>
              <a:pPr/>
              <a:t>Monday, August 31, 2009</a:t>
            </a:fld>
            <a:endParaRPr lang="en-US" dirty="0"/>
          </a:p>
        </p:txBody>
      </p:sp>
      <p:sp>
        <p:nvSpPr>
          <p:cNvPr id="10" name="Slide Number Placeholder 9"/>
          <p:cNvSpPr>
            <a:spLocks noGrp="1"/>
          </p:cNvSpPr>
          <p:nvPr>
            <p:ph type="sldNum" sz="quarter" idx="11"/>
          </p:nvPr>
        </p:nvSpPr>
        <p:spPr/>
        <p:txBody>
          <a:bodyPr/>
          <a:lstStyle>
            <a:lvl1pPr>
              <a:defRPr>
                <a:solidFill>
                  <a:schemeClr val="accent2">
                    <a:lumMod val="60000"/>
                    <a:lumOff val="4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274C1D-C5C9-4088-97B7-768846C101D2}" type="datetime2">
              <a:rPr lang="en-US" smtClean="0"/>
              <a:pPr/>
              <a:t>Monday, August 31, 2009</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accent3">
                    <a:lumMod val="60000"/>
                    <a:lumOff val="40000"/>
                  </a:schemeClr>
                </a:solidFill>
              </a:defRPr>
            </a:lvl1pPr>
          </a:lstStyle>
          <a:p>
            <a:fld id="{9EB58BA9-8607-4A2E-A5DD-2DA8885F17E6}" type="datetime2">
              <a:rPr lang="en-US" smtClean="0"/>
              <a:pPr/>
              <a:t>Monday, August 31, 2009</a:t>
            </a:fld>
            <a:endParaRPr lang="en-US" dirty="0"/>
          </a:p>
        </p:txBody>
      </p:sp>
      <p:sp>
        <p:nvSpPr>
          <p:cNvPr id="10" name="Slide Number Placeholder 9"/>
          <p:cNvSpPr>
            <a:spLocks noGrp="1"/>
          </p:cNvSpPr>
          <p:nvPr>
            <p:ph type="sldNum" sz="quarter" idx="11"/>
          </p:nvPr>
        </p:nvSpPr>
        <p:spPr/>
        <p:txBody>
          <a:bodyPr/>
          <a:lstStyle>
            <a:lvl1pPr>
              <a:defRPr>
                <a:solidFill>
                  <a:schemeClr val="accent3">
                    <a:lumMod val="60000"/>
                    <a:lumOff val="4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Monday, August 31, 2009</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6" name="Slide Number Placeholder 5"/>
          <p:cNvSpPr>
            <a:spLocks noGrp="1"/>
          </p:cNvSpPr>
          <p:nvPr>
            <p:ph type="sldNum" sz="quarter" idx="11"/>
          </p:nvPr>
        </p:nvSpPr>
        <p:spPr/>
        <p:txBody>
          <a:bodyPr/>
          <a:lstStyle/>
          <a:p>
            <a:fld id="{028F6CB6-376B-4822-816C-FE7F9E5510A1}" type="slidenum">
              <a:rPr lang="en-US" smtClean="0"/>
              <a:pPr/>
              <a:t>‹#›</a:t>
            </a:fld>
            <a:endParaRPr lang="en-US" dirty="0"/>
          </a:p>
        </p:txBody>
      </p:sp>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9EB58BA9-8607-4A2E-A5DD-2DA8885F17E6}" type="datetime2">
              <a:rPr lang="en-US" smtClean="0"/>
              <a:pPr/>
              <a:t>Monday, August 31, 2009</a:t>
            </a:fld>
            <a:endParaRPr lang="en-US" dirty="0"/>
          </a:p>
        </p:txBody>
      </p:sp>
      <p:sp>
        <p:nvSpPr>
          <p:cNvPr id="10" name="Slide Number Placeholder 9"/>
          <p:cNvSpPr>
            <a:spLocks noGrp="1"/>
          </p:cNvSpPr>
          <p:nvPr>
            <p:ph type="sldNum" sz="quarter" idx="11"/>
          </p:nvPr>
        </p:nvSpPr>
        <p:spPr/>
        <p:txBody>
          <a:body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7274C1D-C5C9-4088-97B7-768846C101D2}" type="datetime2">
              <a:rPr lang="en-US" smtClean="0"/>
              <a:pPr/>
              <a:t>Monday, August 31, 2009</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Monday, August 31, 2009</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12" name="Slide Number Placeholder 11"/>
          <p:cNvSpPr>
            <a:spLocks noGrp="1"/>
          </p:cNvSpPr>
          <p:nvPr>
            <p:ph type="sldNum" sz="quarter" idx="11"/>
          </p:nvPr>
        </p:nvSpPr>
        <p:spPr/>
        <p:txBody>
          <a:bodyPr/>
          <a:lstStyle/>
          <a:p>
            <a:fld id="{028F6CB6-376B-4822-816C-FE7F9E5510A1}"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tx1">
                    <a:lumMod val="65000"/>
                    <a:lumOff val="35000"/>
                  </a:schemeClr>
                </a:solidFill>
              </a:defRPr>
            </a:lvl1pPr>
          </a:lstStyle>
          <a:p>
            <a:fld id="{E7274C1D-C5C9-4088-97B7-768846C101D2}" type="datetime2">
              <a:rPr lang="en-US" smtClean="0"/>
              <a:pPr/>
              <a:t>Monday, August 31, 2009</a:t>
            </a:fld>
            <a:endParaRPr lang="en-US" dirty="0"/>
          </a:p>
        </p:txBody>
      </p:sp>
      <p:sp>
        <p:nvSpPr>
          <p:cNvPr id="8" name="Slide Number Placeholder 7"/>
          <p:cNvSpPr>
            <a:spLocks noGrp="1"/>
          </p:cNvSpPr>
          <p:nvPr>
            <p:ph type="sldNum" sz="quarter" idx="11"/>
          </p:nvPr>
        </p:nvSpPr>
        <p:spPr/>
        <p:txBody>
          <a:bodyPr/>
          <a:lstStyle>
            <a:lvl1pPr>
              <a:defRPr>
                <a:solidFill>
                  <a:schemeClr val="tx1">
                    <a:lumMod val="65000"/>
                    <a:lumOff val="35000"/>
                  </a:schemeClr>
                </a:solidFill>
              </a:defRPr>
            </a:lvl1p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
        <p:nvSpPr>
          <p:cNvPr id="5" name="Slide Number Placeholder 4"/>
          <p:cNvSpPr>
            <a:spLocks noGrp="1"/>
          </p:cNvSpPr>
          <p:nvPr>
            <p:ph type="sldNum" sz="quarter" idx="12"/>
          </p:nvPr>
        </p:nvSpPr>
        <p:spPr/>
        <p:txBody>
          <a:bodyPr/>
          <a:lstStyle/>
          <a:p>
            <a:fld id="{028F6CB6-376B-4822-816C-FE7F9E5510A1}" type="slidenum">
              <a:rPr lang="en-US" smtClean="0"/>
              <a:pPr/>
              <a:t>‹#›</a:t>
            </a:fld>
            <a:endParaRPr lang="en-US" dirty="0"/>
          </a:p>
        </p:txBody>
      </p:sp>
      <p:sp>
        <p:nvSpPr>
          <p:cNvPr id="9" name="Content Placeholder 8"/>
          <p:cNvSpPr>
            <a:spLocks noGrp="1"/>
          </p:cNvSpPr>
          <p:nvPr>
            <p:ph sz="quarter" idx="14"/>
          </p:nvPr>
        </p:nvSpPr>
        <p:spPr>
          <a:xfrm>
            <a:off x="4648200" y="1600200"/>
            <a:ext cx="4038600" cy="4800600"/>
          </a:xfrm>
        </p:spPr>
        <p:txBody>
          <a:bodyPr vert="horz" lIns="0" tIns="45720" rIns="0" bIns="45720" rtlCol="0" anchor="ctr">
            <a:normAutofit/>
          </a:bodyPr>
          <a:lstStyle>
            <a:lvl1pPr marL="233363" indent="-233363" algn="l" defTabSz="914400" rtl="0" eaLnBrk="1" latinLnBrk="0" hangingPunct="1">
              <a:spcBef>
                <a:spcPts val="300"/>
              </a:spcBef>
              <a:spcAft>
                <a:spcPts val="600"/>
              </a:spcAft>
              <a:defRPr lang="en-US" sz="2400" kern="1200" smtClean="0">
                <a:solidFill>
                  <a:schemeClr val="tx1">
                    <a:lumMod val="65000"/>
                    <a:lumOff val="35000"/>
                  </a:schemeClr>
                </a:solidFill>
                <a:latin typeface="Segoe Light"/>
                <a:ea typeface="+mn-ea"/>
                <a:cs typeface="+mn-cs"/>
              </a:defRPr>
            </a:lvl1pPr>
            <a:lvl2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2pPr>
            <a:lvl3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3pPr>
            <a:lvl4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4pPr>
            <a:lvl5pPr algn="l" defTabSz="914400" rtl="0" eaLnBrk="1" latinLnBrk="0" hangingPunct="1">
              <a:spcBef>
                <a:spcPts val="300"/>
              </a:spcBef>
              <a:spcAft>
                <a:spcPts val="600"/>
              </a:spcAft>
              <a:defRPr lang="en-US" sz="2000" kern="1200" dirty="0" smtClean="0">
                <a:solidFill>
                  <a:schemeClr val="tx1">
                    <a:lumMod val="65000"/>
                    <a:lumOff val="35000"/>
                  </a:schemeClr>
                </a:solidFill>
                <a:latin typeface="Segoe Ligh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8"/>
          <p:cNvSpPr>
            <a:spLocks noGrp="1"/>
          </p:cNvSpPr>
          <p:nvPr>
            <p:ph sz="quarter" idx="15"/>
          </p:nvPr>
        </p:nvSpPr>
        <p:spPr>
          <a:xfrm>
            <a:off x="457200" y="1600200"/>
            <a:ext cx="4038600" cy="4800600"/>
          </a:xfrm>
        </p:spPr>
        <p:txBody>
          <a:bodyPr vert="horz" lIns="0" tIns="45720" rIns="0" bIns="45720" rtlCol="0" anchor="ctr">
            <a:normAutofit/>
          </a:bodyPr>
          <a:lstStyle>
            <a:lvl1pPr marL="233363" indent="-233363" algn="l" defTabSz="914400" rtl="0" eaLnBrk="1" latinLnBrk="0" hangingPunct="1">
              <a:spcBef>
                <a:spcPts val="300"/>
              </a:spcBef>
              <a:spcAft>
                <a:spcPts val="600"/>
              </a:spcAft>
              <a:defRPr lang="en-US" sz="2400" kern="1200" smtClean="0">
                <a:solidFill>
                  <a:schemeClr val="tx1">
                    <a:lumMod val="65000"/>
                    <a:lumOff val="35000"/>
                  </a:schemeClr>
                </a:solidFill>
                <a:latin typeface="Segoe Light"/>
                <a:ea typeface="+mn-ea"/>
                <a:cs typeface="+mn-cs"/>
              </a:defRPr>
            </a:lvl1pPr>
            <a:lvl2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2pPr>
            <a:lvl3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3pPr>
            <a:lvl4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4pPr>
            <a:lvl5pPr algn="l" defTabSz="914400" rtl="0" eaLnBrk="1" latinLnBrk="0" hangingPunct="1">
              <a:spcBef>
                <a:spcPts val="300"/>
              </a:spcBef>
              <a:spcAft>
                <a:spcPts val="600"/>
              </a:spcAft>
              <a:defRPr lang="en-US" sz="2000" kern="1200" dirty="0" smtClean="0">
                <a:solidFill>
                  <a:schemeClr val="tx1">
                    <a:lumMod val="65000"/>
                    <a:lumOff val="35000"/>
                  </a:schemeClr>
                </a:solidFill>
                <a:latin typeface="Segoe Ligh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tx1">
                    <a:lumMod val="65000"/>
                    <a:lumOff val="35000"/>
                  </a:schemeClr>
                </a:solidFill>
              </a:defRPr>
            </a:lvl1pPr>
          </a:lstStyle>
          <a:p>
            <a:r>
              <a:rPr lang="en-US" smtClean="0"/>
              <a:t>Click to edit Master title style</a:t>
            </a:r>
            <a:endParaRPr lang="en-US"/>
          </a:p>
        </p:txBody>
      </p:sp>
      <p:sp>
        <p:nvSpPr>
          <p:cNvPr id="9" name="Date Placeholder 8"/>
          <p:cNvSpPr>
            <a:spLocks noGrp="1"/>
          </p:cNvSpPr>
          <p:nvPr>
            <p:ph type="dt" sz="half" idx="10"/>
          </p:nvPr>
        </p:nvSpPr>
        <p:spPr/>
        <p:txBody>
          <a:bodyPr/>
          <a:lstStyle>
            <a:lvl1pPr>
              <a:defRPr>
                <a:solidFill>
                  <a:schemeClr val="tx1">
                    <a:lumMod val="65000"/>
                    <a:lumOff val="35000"/>
                  </a:schemeClr>
                </a:solidFill>
              </a:defRPr>
            </a:lvl1pPr>
          </a:lstStyle>
          <a:p>
            <a:fld id="{D90CB349-87F6-4EC9-A55F-D24C883E5826}" type="datetime2">
              <a:rPr lang="en-US" smtClean="0"/>
              <a:pPr/>
              <a:t>Monday, August 31, 2009</a:t>
            </a:fld>
            <a:endParaRPr lang="en-US" dirty="0"/>
          </a:p>
        </p:txBody>
      </p:sp>
      <p:sp>
        <p:nvSpPr>
          <p:cNvPr id="10" name="Slide Number Placeholder 9"/>
          <p:cNvSpPr>
            <a:spLocks noGrp="1"/>
          </p:cNvSpPr>
          <p:nvPr>
            <p:ph type="sldNum" sz="quarter" idx="11"/>
          </p:nvPr>
        </p:nvSpPr>
        <p:spPr/>
        <p:txBody>
          <a:bodyPr/>
          <a:lstStyle>
            <a:lvl1pPr>
              <a:defRPr>
                <a:solidFill>
                  <a:schemeClr val="tx1">
                    <a:lumMod val="65000"/>
                    <a:lumOff val="35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E7274C1D-C5C9-4088-97B7-768846C101D2}" type="datetime2">
              <a:rPr lang="en-US" smtClean="0"/>
              <a:pPr/>
              <a:t>Monday, August 31, 2009</a:t>
            </a:fld>
            <a:endParaRPr lang="en-US" dirty="0"/>
          </a:p>
        </p:txBody>
      </p:sp>
      <p:sp>
        <p:nvSpPr>
          <p:cNvPr id="8" name="Slide Number Placeholder 7"/>
          <p:cNvSpPr>
            <a:spLocks noGrp="1"/>
          </p:cNvSpPr>
          <p:nvPr>
            <p:ph type="sldNum" sz="quarter" idx="11"/>
          </p:nvPr>
        </p:nvSpPr>
        <p:spPr/>
        <p:txBody>
          <a:bodyPr/>
          <a:lstStyle>
            <a:lvl1pPr>
              <a:defRPr>
                <a:solidFill>
                  <a:schemeClr val="bg1">
                    <a:lumMod val="50000"/>
                  </a:schemeClr>
                </a:solidFill>
              </a:defRPr>
            </a:lvl1p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7274C1D-C5C9-4088-97B7-768846C101D2}" type="datetime2">
              <a:rPr lang="en-US" smtClean="0"/>
              <a:pPr/>
              <a:t>Monday, August 31, 2009</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bg1"/>
                </a:solidFill>
              </a:defRPr>
            </a:lvl1pPr>
          </a:lstStyle>
          <a:p>
            <a:r>
              <a:rPr lang="en-US" smtClean="0"/>
              <a:t>Click to edit Master title style</a:t>
            </a:r>
            <a:endParaRPr lang="en-US"/>
          </a:p>
        </p:txBody>
      </p:sp>
      <p:sp>
        <p:nvSpPr>
          <p:cNvPr id="9" name="Date Placeholder 8"/>
          <p:cNvSpPr>
            <a:spLocks noGrp="1"/>
          </p:cNvSpPr>
          <p:nvPr>
            <p:ph type="dt" sz="half" idx="10"/>
          </p:nvPr>
        </p:nvSpPr>
        <p:spPr/>
        <p:txBody>
          <a:bodyPr/>
          <a:lstStyle>
            <a:lvl1pPr>
              <a:defRPr>
                <a:solidFill>
                  <a:schemeClr val="bg1">
                    <a:lumMod val="50000"/>
                  </a:schemeClr>
                </a:solidFill>
              </a:defRPr>
            </a:lvl1pPr>
          </a:lstStyle>
          <a:p>
            <a:fld id="{D90CB349-87F6-4EC9-A55F-D24C883E5826}" type="datetime2">
              <a:rPr lang="en-US" smtClean="0"/>
              <a:pPr/>
              <a:t>Monday, August 31, 2009</a:t>
            </a:fld>
            <a:endParaRPr lang="en-US" dirty="0"/>
          </a:p>
        </p:txBody>
      </p:sp>
      <p:sp>
        <p:nvSpPr>
          <p:cNvPr id="10" name="Slide Number Placeholder 9"/>
          <p:cNvSpPr>
            <a:spLocks noGrp="1"/>
          </p:cNvSpPr>
          <p:nvPr>
            <p:ph type="sldNum" sz="quarter" idx="11"/>
          </p:nvPr>
        </p:nvSpPr>
        <p:spPr/>
        <p:txBody>
          <a:bodyPr/>
          <a:lstStyle>
            <a:lvl1pPr>
              <a:defRPr>
                <a:solidFill>
                  <a:schemeClr val="bg1">
                    <a:lumMod val="5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hoto">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solidFill>
            <a:schemeClr val="bg1">
              <a:lumMod val="50000"/>
            </a:schemeClr>
          </a:solidFill>
        </p:spPr>
        <p:txBody>
          <a:bodyPr tIns="548640">
            <a:normAutofit/>
          </a:bodyPr>
          <a:lstStyle>
            <a:lvl1pPr algn="ctr">
              <a:buNone/>
              <a:defRPr sz="2000">
                <a:solidFill>
                  <a:schemeClr val="bg1">
                    <a:lumMod val="75000"/>
                  </a:schemeClr>
                </a:solidFill>
              </a:defRPr>
            </a:lvl1pPr>
          </a:lstStyle>
          <a:p>
            <a:r>
              <a:rPr lang="en-US" dirty="0"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bg1">
                    <a:lumMod val="95000"/>
                  </a:schemeClr>
                </a:solidFill>
              </a:defRPr>
            </a:lvl1pPr>
          </a:lstStyle>
          <a:p>
            <a:fld id="{D90CB349-87F6-4EC9-A55F-D24C883E5826}" type="datetime2">
              <a:rPr lang="en-US" smtClean="0"/>
              <a:pPr/>
              <a:t>Monday, August 31, 2009</a:t>
            </a:fld>
            <a:endParaRPr lang="en-US" dirty="0"/>
          </a:p>
        </p:txBody>
      </p:sp>
      <p:sp>
        <p:nvSpPr>
          <p:cNvPr id="4" name="Footer Placeholder 3"/>
          <p:cNvSpPr>
            <a:spLocks noGrp="1"/>
          </p:cNvSpPr>
          <p:nvPr>
            <p:ph type="ftr" sz="quarter" idx="11"/>
          </p:nvPr>
        </p:nvSpPr>
        <p:spPr/>
        <p:txBody>
          <a:bodyPr/>
          <a:lstStyle>
            <a:lvl1pPr>
              <a:defRPr>
                <a:solidFill>
                  <a:schemeClr val="bg1">
                    <a:lumMod val="95000"/>
                  </a:schemeClr>
                </a:solidFill>
              </a:defRPr>
            </a:lvl1pPr>
          </a:lstStyle>
          <a:p>
            <a:r>
              <a:rPr lang="en-US" smtClean="0"/>
              <a:t>Microsoft Confidential</a:t>
            </a:r>
            <a:endParaRPr lang="en-US" dirty="0"/>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028F6CB6-376B-4822-816C-FE7F9E5510A1}"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p:bg>
      <p:bgPr>
        <a:gradFill flip="none" rotWithShape="1">
          <a:gsLst>
            <a:gs pos="0">
              <a:schemeClr val="accent1">
                <a:lumMod val="50000"/>
              </a:schemeClr>
            </a:gs>
            <a:gs pos="50000">
              <a:schemeClr val="accent1">
                <a:lumMod val="75000"/>
              </a:schemeClr>
            </a:gs>
            <a:gs pos="100000">
              <a:schemeClr val="accent1">
                <a:lumMod val="40000"/>
                <a:lumOff val="60000"/>
              </a:schemeClr>
            </a:gs>
          </a:gsLst>
          <a:lin ang="16200000" scaled="1"/>
          <a:tileRect/>
        </a:gra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Rectangle 6"/>
          <p:cNvSpPr/>
          <p:nvPr userDrawn="1"/>
        </p:nvSpPr>
        <p:spPr bwMode="auto">
          <a:xfrm>
            <a:off x="0" y="6070600"/>
            <a:ext cx="2908300" cy="787400"/>
          </a:xfrm>
          <a:prstGeom prst="rect">
            <a:avLst/>
          </a:prstGeom>
          <a:noFill/>
          <a:ln w="9525">
            <a:noFill/>
            <a:miter lim="800000"/>
            <a:headEnd/>
            <a:tailEnd/>
          </a:ln>
        </p:spPr>
        <p:txBody>
          <a:bodyPr lIns="0" tIns="0" rIns="0" bIns="0">
            <a:prstTxWarp prst="textNoShape">
              <a:avLst/>
            </a:prstTxWarp>
          </a:bodyPr>
          <a:lstStyle/>
          <a:p>
            <a:pPr algn="l" rtl="0">
              <a:spcBef>
                <a:spcPct val="10000"/>
              </a:spcBef>
              <a:spcAft>
                <a:spcPct val="10000"/>
              </a:spcAft>
              <a:buClr>
                <a:srgbClr val="E85F17"/>
              </a:buClr>
              <a:defRPr/>
            </a:pPr>
            <a:endParaRPr lang="en-US" kern="1200" dirty="0">
              <a:solidFill>
                <a:srgbClr val="E85F17"/>
              </a:solidFill>
              <a:latin typeface="Segoe"/>
              <a:ea typeface="ＭＳ Ｐゴシック" pitchFamily="-123" charset="-128"/>
              <a:cs typeface="+mn-cs"/>
            </a:endParaRPr>
          </a:p>
        </p:txBody>
      </p:sp>
      <p:sp>
        <p:nvSpPr>
          <p:cNvPr id="13" name="Text Box 3"/>
          <p:cNvSpPr txBox="1">
            <a:spLocks noChangeArrowheads="1"/>
          </p:cNvSpPr>
          <p:nvPr userDrawn="1"/>
        </p:nvSpPr>
        <p:spPr bwMode="auto">
          <a:xfrm>
            <a:off x="381000" y="6260068"/>
            <a:ext cx="8148638" cy="369332"/>
          </a:xfrm>
          <a:prstGeom prst="rect">
            <a:avLst/>
          </a:prstGeom>
          <a:noFill/>
          <a:ln w="12700">
            <a:noFill/>
            <a:miter lim="800000"/>
            <a:headEnd type="none" w="sm" len="sm"/>
            <a:tailEnd type="none" w="sm" len="sm"/>
          </a:ln>
        </p:spPr>
        <p:txBody>
          <a:bodyPr>
            <a:prstTxWarp prst="textNoShape">
              <a:avLst/>
            </a:prstTxWarp>
            <a:spAutoFit/>
          </a:bodyPr>
          <a:lstStyle/>
          <a:p>
            <a:pPr algn="ctr" rtl="0" eaLnBrk="0" fontAlgn="base" hangingPunct="0">
              <a:spcBef>
                <a:spcPct val="0"/>
              </a:spcBef>
              <a:spcAft>
                <a:spcPct val="0"/>
              </a:spcAft>
            </a:pPr>
            <a:r>
              <a:rPr lang="en-US" sz="900" kern="1200" dirty="0">
                <a:solidFill>
                  <a:prstClr val="white"/>
                </a:solidFill>
                <a:latin typeface="Segoe Semibold" pitchFamily="-123" charset="0"/>
                <a:ea typeface="Arial" pitchFamily="-123" charset="0"/>
                <a:cs typeface="Arial" pitchFamily="-123" charset="0"/>
              </a:rPr>
              <a:t>© </a:t>
            </a:r>
            <a:r>
              <a:rPr lang="en-US" sz="900" kern="1200" dirty="0" smtClean="0">
                <a:solidFill>
                  <a:prstClr val="white"/>
                </a:solidFill>
                <a:latin typeface="Segoe Semibold" pitchFamily="-123" charset="0"/>
                <a:ea typeface="Arial" pitchFamily="-123" charset="0"/>
                <a:cs typeface="Arial" pitchFamily="-123" charset="0"/>
              </a:rPr>
              <a:t>2009 Microsoft </a:t>
            </a:r>
            <a:r>
              <a:rPr lang="en-US" sz="900" kern="1200" dirty="0">
                <a:solidFill>
                  <a:prstClr val="white"/>
                </a:solidFill>
                <a:latin typeface="Segoe Semibold" pitchFamily="-123" charset="0"/>
                <a:ea typeface="Arial" pitchFamily="-123" charset="0"/>
                <a:cs typeface="Arial" pitchFamily="-123" charset="0"/>
              </a:rPr>
              <a:t>Corporation. All rights reserved.</a:t>
            </a:r>
          </a:p>
          <a:p>
            <a:pPr algn="ctr" rtl="0" eaLnBrk="0" fontAlgn="base" hangingPunct="0">
              <a:spcBef>
                <a:spcPct val="0"/>
              </a:spcBef>
              <a:spcAft>
                <a:spcPct val="0"/>
              </a:spcAft>
            </a:pPr>
            <a:r>
              <a:rPr lang="en-US" sz="900" kern="1200" dirty="0">
                <a:solidFill>
                  <a:prstClr val="white"/>
                </a:solidFill>
                <a:latin typeface="Segoe Semibold" pitchFamily="-123" charset="0"/>
                <a:ea typeface="Arial" pitchFamily="-123" charset="0"/>
                <a:cs typeface="Arial" pitchFamily="-123" charset="0"/>
              </a:rPr>
              <a:t>This presentation is for informational purposes only. Microsoft makes no warranties, express or implied, in this summary.</a:t>
            </a:r>
          </a:p>
        </p:txBody>
      </p:sp>
      <p:pic>
        <p:nvPicPr>
          <p:cNvPr id="8" name="Picture 2" descr="\\Files01\clientfiles\Microsoft\Master Assets\Win7\Logos\Win7_HB_N\Window7-HomeBasicN_h_rgb_r.png"/>
          <p:cNvPicPr>
            <a:picLocks noChangeAspect="1" noChangeArrowheads="1"/>
          </p:cNvPicPr>
          <p:nvPr userDrawn="1"/>
        </p:nvPicPr>
        <p:blipFill>
          <a:blip r:embed="rId3" cstate="print"/>
          <a:srcRect b="43275"/>
          <a:stretch>
            <a:fillRect/>
          </a:stretch>
        </p:blipFill>
        <p:spPr bwMode="auto">
          <a:xfrm>
            <a:off x="2590800" y="3122676"/>
            <a:ext cx="3789577" cy="612648"/>
          </a:xfrm>
          <a:prstGeom prst="rect">
            <a:avLst/>
          </a:prstGeom>
          <a:noFill/>
        </p:spPr>
      </p:pic>
    </p:spTree>
  </p:cSld>
  <p:clrMapOvr>
    <a:masterClrMapping/>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11" name="Slide Number Placeholder 10"/>
          <p:cNvSpPr>
            <a:spLocks noGrp="1"/>
          </p:cNvSpPr>
          <p:nvPr>
            <p:ph type="sldNum" sz="quarter" idx="11"/>
          </p:nvPr>
        </p:nvSpPr>
        <p:spPr/>
        <p:txBody>
          <a:bodyPr/>
          <a:lstStyle/>
          <a:p>
            <a:fld id="{028F6CB6-376B-4822-816C-FE7F9E5510A1}"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6" name="Slide Number Placeholder 5"/>
          <p:cNvSpPr>
            <a:spLocks noGrp="1"/>
          </p:cNvSpPr>
          <p:nvPr>
            <p:ph type="sldNum" sz="quarter" idx="11"/>
          </p:nvPr>
        </p:nvSpPr>
        <p:spPr/>
        <p:txBody>
          <a:bodyPr/>
          <a:lstStyle/>
          <a:p>
            <a:fld id="{028F6CB6-376B-4822-816C-FE7F9E5510A1}" type="slidenum">
              <a:rPr lang="en-US" smtClean="0"/>
              <a:pPr/>
              <a:t>‹#›</a:t>
            </a:fld>
            <a:endParaRPr lang="en-US" dirty="0"/>
          </a:p>
        </p:txBody>
      </p:sp>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93775"/>
          </a:xfrm>
        </p:spPr>
        <p:txBody>
          <a:bodyPr anchor="b">
            <a:noAutofit/>
          </a:bodyPr>
          <a:lstStyle>
            <a:lvl1pPr>
              <a:defRPr sz="4000">
                <a:solidFill>
                  <a:schemeClr val="bg1"/>
                </a:solidFill>
                <a:effectLst>
                  <a:outerShdw blurRad="63500" dist="63500" dir="2700000" algn="tl" rotWithShape="0">
                    <a:prstClr val="black">
                      <a:alpha val="40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200400"/>
            <a:ext cx="7772400" cy="1752600"/>
          </a:xfrm>
        </p:spPr>
        <p:txBody>
          <a:bodyPr/>
          <a:lstStyle>
            <a:lvl1pPr marL="0" indent="0" algn="l">
              <a:buNone/>
              <a:defRPr>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7"/>
          <p:cNvSpPr>
            <a:spLocks noGrp="1"/>
          </p:cNvSpPr>
          <p:nvPr>
            <p:ph type="dt" sz="half" idx="10"/>
          </p:nvPr>
        </p:nvSpPr>
        <p:spPr/>
        <p:txBody>
          <a:bodyPr/>
          <a:lstStyle/>
          <a:p>
            <a:fld id="{D90CB349-87F6-4EC9-A55F-D24C883E5826}" type="datetime2">
              <a:rPr lang="en-US" smtClean="0"/>
              <a:pPr/>
              <a:t>Monday, August 31, 2009</a:t>
            </a:fld>
            <a:endParaRPr lang="en-US" dirty="0"/>
          </a:p>
        </p:txBody>
      </p:sp>
      <p:sp>
        <p:nvSpPr>
          <p:cNvPr id="13" name="Slide Number Placeholder 12"/>
          <p:cNvSpPr>
            <a:spLocks noGrp="1"/>
          </p:cNvSpPr>
          <p:nvPr>
            <p:ph type="sldNum" sz="quarter" idx="11"/>
          </p:nvPr>
        </p:nvSpPr>
        <p:spPr/>
        <p:txBody>
          <a:bodyPr/>
          <a:lstStyle/>
          <a:p>
            <a:fld id="{028F6CB6-376B-4822-816C-FE7F9E5510A1}"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9" name="Date Placeholder 8"/>
          <p:cNvSpPr>
            <a:spLocks noGrp="1"/>
          </p:cNvSpPr>
          <p:nvPr>
            <p:ph type="dt" sz="half" idx="10"/>
          </p:nvPr>
        </p:nvSpPr>
        <p:spPr/>
        <p:txBody>
          <a:bodyPr/>
          <a:lstStyle>
            <a:lvl1pPr>
              <a:defRPr>
                <a:solidFill>
                  <a:schemeClr val="accent1">
                    <a:lumMod val="60000"/>
                    <a:lumOff val="40000"/>
                  </a:schemeClr>
                </a:solidFill>
              </a:defRPr>
            </a:lvl1pPr>
          </a:lstStyle>
          <a:p>
            <a:fld id="{9EB58BA9-8607-4A2E-A5DD-2DA8885F17E6}" type="datetime2">
              <a:rPr lang="en-US" smtClean="0"/>
              <a:pPr/>
              <a:t>Monday, August 31, 2009</a:t>
            </a:fld>
            <a:endParaRPr lang="en-US" dirty="0"/>
          </a:p>
        </p:txBody>
      </p:sp>
      <p:sp>
        <p:nvSpPr>
          <p:cNvPr id="10" name="Slide Number Placeholder 9"/>
          <p:cNvSpPr>
            <a:spLocks noGrp="1"/>
          </p:cNvSpPr>
          <p:nvPr>
            <p:ph type="sldNum" sz="quarter" idx="11"/>
          </p:nvPr>
        </p:nvSpPr>
        <p:spPr/>
        <p:txBody>
          <a:bodyPr/>
          <a:lstStyle>
            <a:lvl1pPr>
              <a:defRPr>
                <a:solidFill>
                  <a:schemeClr val="accent1">
                    <a:lumMod val="60000"/>
                    <a:lumOff val="4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7274C1D-C5C9-4088-97B7-768846C101D2}" type="datetime2">
              <a:rPr lang="en-US" smtClean="0"/>
              <a:pPr/>
              <a:t>Monday, August 31, 2009</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1.jpe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8"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3">
                    <a:lumMod val="40000"/>
                    <a:lumOff val="60000"/>
                  </a:schemeClr>
                </a:solidFill>
                <a:latin typeface="Segoe Semibold" pitchFamily="34" charset="0"/>
              </a:defRPr>
            </a:lvl1pPr>
          </a:lstStyle>
          <a:p>
            <a:fld id="{D90CB349-87F6-4EC9-A55F-D24C883E5826}" type="datetime2">
              <a:rPr lang="en-US" smtClean="0"/>
              <a:pPr/>
              <a:t>Monday, August 31,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3">
                    <a:lumMod val="40000"/>
                    <a:lumOff val="6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80" r:id="rId4"/>
    <p:sldLayoutId id="2147483769" r:id="rId5"/>
    <p:sldLayoutId id="2147483868" r:id="rId6"/>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3">
            <a:lumMod val="40000"/>
            <a:lumOff val="60000"/>
          </a:schemeClr>
        </a:buClr>
        <a:buFont typeface="Wingdings 2" pitchFamily="18" charset="2"/>
        <a:buChar char=""/>
        <a:tabLst>
          <a:tab pos="742950" algn="l"/>
        </a:tabLst>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5"/>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1">
                    <a:lumMod val="60000"/>
                    <a:lumOff val="40000"/>
                  </a:schemeClr>
                </a:solidFill>
                <a:latin typeface="Segoe Semibold" pitchFamily="34" charset="0"/>
              </a:defRPr>
            </a:lvl1pPr>
          </a:lstStyle>
          <a:p>
            <a:fld id="{D90CB349-87F6-4EC9-A55F-D24C883E5826}" type="datetime2">
              <a:rPr lang="en-US" smtClean="0"/>
              <a:pPr/>
              <a:t>Monday, August 31,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1">
                    <a:lumMod val="60000"/>
                    <a:lumOff val="4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04" r:id="rId2"/>
    <p:sldLayoutId id="2147483812" r:id="rId3"/>
    <p:sldLayoutId id="2147483813" r:id="rId4"/>
    <p:sldLayoutId id="2147483814" r:id="rId5"/>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tx2">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tx2">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tx2">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tx2">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tx2">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rgbClr val="FFE593"/>
                </a:solidFill>
                <a:latin typeface="Segoe Semibold" pitchFamily="34" charset="0"/>
              </a:defRPr>
            </a:lvl1pPr>
          </a:lstStyle>
          <a:p>
            <a:fld id="{D90CB349-87F6-4EC9-A55F-D24C883E5826}" type="datetime2">
              <a:rPr lang="en-US" smtClean="0"/>
              <a:pPr/>
              <a:t>Monday, August 31,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rgbClr val="FFE593"/>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6" r:id="rId1"/>
    <p:sldLayoutId id="2147483789" r:id="rId2"/>
    <p:sldLayoutId id="2147483795" r:id="rId3"/>
    <p:sldLayoutId id="2147483797" r:id="rId4"/>
    <p:sldLayoutId id="2147483798" r:id="rId5"/>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6">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6">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6">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6">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6">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6">
                    <a:lumMod val="60000"/>
                    <a:lumOff val="40000"/>
                  </a:schemeClr>
                </a:solidFill>
                <a:latin typeface="Segoe Semibold" pitchFamily="34" charset="0"/>
              </a:defRPr>
            </a:lvl1pPr>
          </a:lstStyle>
          <a:p>
            <a:fld id="{D90CB349-87F6-4EC9-A55F-D24C883E5826}" type="datetime2">
              <a:rPr lang="en-US" smtClean="0"/>
              <a:pPr/>
              <a:t>Monday, August 31,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6">
                    <a:lumMod val="60000"/>
                    <a:lumOff val="4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7" r:id="rId1"/>
    <p:sldLayoutId id="2147483818" r:id="rId2"/>
    <p:sldLayoutId id="2147483828" r:id="rId3"/>
    <p:sldLayoutId id="2147483829" r:id="rId4"/>
    <p:sldLayoutId id="2147483830" r:id="rId5"/>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2">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bg1">
                    <a:lumMod val="50000"/>
                  </a:schemeClr>
                </a:solidFill>
                <a:latin typeface="Segoe Semibold" pitchFamily="34" charset="0"/>
              </a:defRPr>
            </a:lvl1pPr>
          </a:lstStyle>
          <a:p>
            <a:fld id="{D90CB349-87F6-4EC9-A55F-D24C883E5826}" type="datetime2">
              <a:rPr lang="en-US" smtClean="0"/>
              <a:pPr/>
              <a:t>Monday, August 31,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bg1">
                    <a:lumMod val="5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5" r:id="rId1"/>
    <p:sldLayoutId id="2147483842" r:id="rId2"/>
    <p:sldLayoutId id="2147483845" r:id="rId3"/>
    <p:sldLayoutId id="2147483846" r:id="rId4"/>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bg1">
            <a:lumMod val="65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tx1">
                    <a:lumMod val="65000"/>
                    <a:lumOff val="35000"/>
                  </a:schemeClr>
                </a:solidFill>
                <a:latin typeface="Segoe Semibold" pitchFamily="34" charset="0"/>
              </a:defRPr>
            </a:lvl1pPr>
          </a:lstStyle>
          <a:p>
            <a:fld id="{D90CB349-87F6-4EC9-A55F-D24C883E5826}" type="datetime2">
              <a:rPr lang="en-US" smtClean="0"/>
              <a:pPr/>
              <a:t>Monday, August 31,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tx1">
                    <a:lumMod val="65000"/>
                    <a:lumOff val="35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tx1">
                    <a:lumMod val="65000"/>
                    <a:lumOff val="35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8" r:id="rId2"/>
    <p:sldLayoutId id="2147483854" r:id="rId3"/>
    <p:sldLayoutId id="2147483855" r:id="rId4"/>
    <p:sldLayoutId id="2147483856" r:id="rId5"/>
    <p:sldLayoutId id="2147483857" r:id="rId6"/>
    <p:sldLayoutId id="2147483864" r:id="rId7"/>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tx1">
              <a:lumMod val="65000"/>
              <a:lumOff val="35000"/>
            </a:schemeClr>
          </a:solidFill>
          <a:latin typeface="Segoe Light"/>
          <a:ea typeface="+mj-ea"/>
          <a:cs typeface="+mj-cs"/>
        </a:defRPr>
      </a:lvl1pPr>
    </p:titleStyle>
    <p:bodyStyle>
      <a:lvl1pPr marL="342900" indent="-342900" algn="l" defTabSz="914400" rtl="0" eaLnBrk="1" latinLnBrk="0" hangingPunct="1">
        <a:spcBef>
          <a:spcPct val="20000"/>
        </a:spcBef>
        <a:buClr>
          <a:schemeClr val="tx1">
            <a:lumMod val="75000"/>
            <a:lumOff val="25000"/>
          </a:schemeClr>
        </a:buClr>
        <a:buFont typeface="Wingdings 2" pitchFamily="18" charset="2"/>
        <a:buChar char=""/>
        <a:defRPr sz="3200" kern="1200">
          <a:solidFill>
            <a:schemeClr val="tx1">
              <a:lumMod val="65000"/>
              <a:lumOff val="35000"/>
            </a:schemeClr>
          </a:solidFill>
          <a:latin typeface="Segoe Ligh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Segoe Ligh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Segoe Ligh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egoe Ligh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effectLst/>
              </a:rPr>
              <a:t>Selling Windows 7</a:t>
            </a:r>
            <a:endParaRPr lang="en-US" dirty="0">
              <a:effectLst/>
            </a:endParaRPr>
          </a:p>
        </p:txBody>
      </p:sp>
      <p:sp>
        <p:nvSpPr>
          <p:cNvPr id="5" name="Subtitle 4"/>
          <p:cNvSpPr>
            <a:spLocks noGrp="1"/>
          </p:cNvSpPr>
          <p:nvPr>
            <p:ph type="subTitle" idx="1"/>
          </p:nvPr>
        </p:nvSpPr>
        <p:spPr/>
        <p:txBody>
          <a:bodyPr/>
          <a:lstStyle/>
          <a:p>
            <a:r>
              <a:rPr lang="en-US" dirty="0" smtClean="0"/>
              <a:t>Help Your Customers Choose the Best Edition of Windows 7</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ounded Rectangle 6"/>
          <p:cNvSpPr/>
          <p:nvPr/>
        </p:nvSpPr>
        <p:spPr>
          <a:xfrm>
            <a:off x="609600" y="31242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Home Premium</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457200" y="1371600"/>
            <a:ext cx="8229600" cy="762000"/>
          </a:xfrm>
          <a:prstGeom prst="rect">
            <a:avLst/>
          </a:prstGeom>
        </p:spPr>
        <p:txBody>
          <a:bodyPr>
            <a:normAutofit lnSpcReduction="10000"/>
          </a:bodyPr>
          <a:lstStyle/>
          <a:p>
            <a:pPr marL="0" indent="0">
              <a:buNone/>
            </a:pPr>
            <a:r>
              <a:rPr lang="en-US" sz="2400" b="1" i="1" u="sng" dirty="0" smtClean="0"/>
              <a:t>Ask</a:t>
            </a:r>
            <a:r>
              <a:rPr lang="en-US" sz="2400" b="1" i="1" dirty="0" smtClean="0"/>
              <a:t>: Do you view and switch among multiple open windows? </a:t>
            </a:r>
          </a:p>
        </p:txBody>
      </p:sp>
      <p:pic>
        <p:nvPicPr>
          <p:cNvPr id="8194" name="Picture 2" descr="C:\Users\Farouk Chakwa\Desktop\11W7 Decks - Source Material\Iridio_set1-3\RGB_72_Blue\PMGb_Win7_snap.jpg"/>
          <p:cNvPicPr>
            <a:picLocks noChangeAspect="1" noChangeArrowheads="1"/>
          </p:cNvPicPr>
          <p:nvPr/>
        </p:nvPicPr>
        <p:blipFill>
          <a:blip r:embed="rId3" cstate="print"/>
          <a:srcRect/>
          <a:stretch>
            <a:fillRect/>
          </a:stretch>
        </p:blipFill>
        <p:spPr bwMode="auto">
          <a:xfrm>
            <a:off x="4953000" y="2667000"/>
            <a:ext cx="3606800" cy="2705100"/>
          </a:xfrm>
          <a:prstGeom prst="rect">
            <a:avLst/>
          </a:prstGeom>
          <a:noFill/>
        </p:spPr>
      </p:pic>
      <p:sp>
        <p:nvSpPr>
          <p:cNvPr id="8" name="Rectangle 7"/>
          <p:cNvSpPr/>
          <p:nvPr/>
        </p:nvSpPr>
        <p:spPr>
          <a:xfrm>
            <a:off x="533400" y="2590800"/>
            <a:ext cx="3733800" cy="1471172"/>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chemeClr val="tx2">
                    <a:lumMod val="60000"/>
                    <a:lumOff val="40000"/>
                  </a:schemeClr>
                </a:solidFill>
                <a:latin typeface="Segoe"/>
              </a:rPr>
              <a:t>Snap</a:t>
            </a:r>
          </a:p>
          <a:p>
            <a:pPr lvl="0">
              <a:spcBef>
                <a:spcPct val="20000"/>
              </a:spcBef>
              <a:buClr>
                <a:schemeClr val="tx2">
                  <a:lumMod val="60000"/>
                  <a:lumOff val="40000"/>
                </a:schemeClr>
              </a:buClr>
            </a:pPr>
            <a:endParaRPr lang="en-US" b="1"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a:rPr>
              <a:t>Easily resize windows to maximize vertically, or snap two documents side-by-side to compare content.</a:t>
            </a:r>
            <a:endParaRPr lang="en-US" sz="800" dirty="0" smtClean="0">
              <a:solidFill>
                <a:schemeClr val="bg1"/>
              </a:solidFill>
              <a:latin typeface="Segoe"/>
            </a:endParaRPr>
          </a:p>
        </p:txBody>
      </p:sp>
      <p:pic>
        <p:nvPicPr>
          <p:cNvPr id="10" name="Picture 5" descr="D:\DVD_ART36\Logos\Windows 7\Windows 7 Home Premium\Windows 7 Home Premium (brand)\Windows 7 HomePremium v r.png"/>
          <p:cNvPicPr>
            <a:picLocks noChangeAspect="1" noChangeArrowheads="1"/>
          </p:cNvPicPr>
          <p:nvPr/>
        </p:nvPicPr>
        <p:blipFill>
          <a:blip r:embed="rId4" cstate="print"/>
          <a:srcRect/>
          <a:stretch>
            <a:fillRect/>
          </a:stretch>
        </p:blipFill>
        <p:spPr bwMode="auto">
          <a:xfrm>
            <a:off x="457200" y="5715000"/>
            <a:ext cx="1159918" cy="914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Home Premium</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381000" y="1371600"/>
            <a:ext cx="8229600" cy="762000"/>
          </a:xfrm>
          <a:prstGeom prst="rect">
            <a:avLst/>
          </a:prstGeom>
        </p:spPr>
        <p:txBody>
          <a:bodyPr>
            <a:normAutofit lnSpcReduction="10000"/>
          </a:bodyPr>
          <a:lstStyle/>
          <a:p>
            <a:pPr marL="0" indent="0">
              <a:buNone/>
            </a:pPr>
            <a:r>
              <a:rPr lang="en-US" sz="2400" b="1" i="1" u="sng" dirty="0" smtClean="0"/>
              <a:t>Ask</a:t>
            </a:r>
            <a:r>
              <a:rPr lang="en-US" sz="2400" b="1" i="1" dirty="0" smtClean="0"/>
              <a:t>:  Do you want your computer to keep track of your most commonly used programs and files?</a:t>
            </a:r>
          </a:p>
        </p:txBody>
      </p:sp>
      <p:pic>
        <p:nvPicPr>
          <p:cNvPr id="7" name="Picture 2" descr="C:\Users\Farouk Chakwa\Desktop\11W7 Decks - Source Material\Iridio_set1-3\RGB_72_Blue\PMGb_Win7_jumplist.jpg"/>
          <p:cNvPicPr>
            <a:picLocks noChangeAspect="1" noChangeArrowheads="1"/>
          </p:cNvPicPr>
          <p:nvPr/>
        </p:nvPicPr>
        <p:blipFill>
          <a:blip r:embed="rId3" cstate="print"/>
          <a:srcRect/>
          <a:stretch>
            <a:fillRect/>
          </a:stretch>
        </p:blipFill>
        <p:spPr bwMode="auto">
          <a:xfrm>
            <a:off x="4572001" y="2233853"/>
            <a:ext cx="3429000" cy="3201612"/>
          </a:xfrm>
          <a:prstGeom prst="rect">
            <a:avLst/>
          </a:prstGeom>
          <a:noFill/>
        </p:spPr>
      </p:pic>
      <p:sp>
        <p:nvSpPr>
          <p:cNvPr id="8" name="Rounded Rectangle 7"/>
          <p:cNvSpPr/>
          <p:nvPr/>
        </p:nvSpPr>
        <p:spPr>
          <a:xfrm>
            <a:off x="609600" y="31242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2590800"/>
            <a:ext cx="3733800" cy="1471172"/>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chemeClr val="tx2">
                    <a:lumMod val="60000"/>
                    <a:lumOff val="40000"/>
                  </a:schemeClr>
                </a:solidFill>
                <a:latin typeface="Segoe"/>
              </a:rPr>
              <a:t>Jump Lists</a:t>
            </a:r>
          </a:p>
          <a:p>
            <a:pPr lvl="0">
              <a:spcBef>
                <a:spcPct val="20000"/>
              </a:spcBef>
              <a:buClr>
                <a:schemeClr val="tx2">
                  <a:lumMod val="60000"/>
                  <a:lumOff val="40000"/>
                </a:schemeClr>
              </a:buClr>
            </a:pPr>
            <a:endParaRPr lang="en-US" b="1"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a:rPr>
              <a:t>Right click on a program icon on the Taskbar to view and access the most recent and frequently used files.</a:t>
            </a:r>
            <a:endParaRPr lang="en-US" sz="800" dirty="0" smtClean="0">
              <a:solidFill>
                <a:schemeClr val="bg1"/>
              </a:solidFill>
              <a:latin typeface="Segoe"/>
            </a:endParaRPr>
          </a:p>
        </p:txBody>
      </p:sp>
      <p:pic>
        <p:nvPicPr>
          <p:cNvPr id="12" name="Picture 5" descr="D:\DVD_ART36\Logos\Windows 7\Windows 7 Home Premium\Windows 7 Home Premium (brand)\Windows 7 HomePremium v r.png"/>
          <p:cNvPicPr>
            <a:picLocks noChangeAspect="1" noChangeArrowheads="1"/>
          </p:cNvPicPr>
          <p:nvPr/>
        </p:nvPicPr>
        <p:blipFill>
          <a:blip r:embed="rId4" cstate="print"/>
          <a:srcRect/>
          <a:stretch>
            <a:fillRect/>
          </a:stretch>
        </p:blipFill>
        <p:spPr bwMode="auto">
          <a:xfrm>
            <a:off x="457200" y="5715000"/>
            <a:ext cx="1159918" cy="914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1000"/>
                                        <p:tgtEl>
                                          <p:spTgt spid="9">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Home Premium</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457200" y="1447800"/>
            <a:ext cx="8229600" cy="762000"/>
          </a:xfrm>
          <a:prstGeom prst="rect">
            <a:avLst/>
          </a:prstGeom>
        </p:spPr>
        <p:txBody>
          <a:bodyPr>
            <a:normAutofit lnSpcReduction="10000"/>
          </a:bodyPr>
          <a:lstStyle/>
          <a:p>
            <a:pPr marL="0" indent="0">
              <a:buNone/>
            </a:pPr>
            <a:r>
              <a:rPr lang="en-US" sz="2400" b="1" i="1" u="sng" dirty="0" smtClean="0"/>
              <a:t>Ask</a:t>
            </a:r>
            <a:r>
              <a:rPr lang="en-US" sz="2400" b="1" i="1" dirty="0" smtClean="0"/>
              <a:t>:  Do you want your computer to keep track of your most commonly used programs and files?</a:t>
            </a:r>
          </a:p>
        </p:txBody>
      </p:sp>
      <p:pic>
        <p:nvPicPr>
          <p:cNvPr id="3074" name="Picture 2" descr="C:\Users\Farouk Chakwa\Desktop\Windows 7\11W7 Decks - Source Material\Iridio_set1-3\RGB_72_Blue\PMGb_Win7_wmp_taskbar_controls.jpg"/>
          <p:cNvPicPr>
            <a:picLocks noChangeAspect="1" noChangeArrowheads="1"/>
          </p:cNvPicPr>
          <p:nvPr/>
        </p:nvPicPr>
        <p:blipFill>
          <a:blip r:embed="rId3" cstate="print"/>
          <a:srcRect t="1956"/>
          <a:stretch>
            <a:fillRect/>
          </a:stretch>
        </p:blipFill>
        <p:spPr bwMode="auto">
          <a:xfrm>
            <a:off x="4648200" y="2362200"/>
            <a:ext cx="3426246" cy="3429000"/>
          </a:xfrm>
          <a:prstGeom prst="rect">
            <a:avLst/>
          </a:prstGeom>
          <a:noFill/>
        </p:spPr>
      </p:pic>
      <p:sp>
        <p:nvSpPr>
          <p:cNvPr id="7" name="Rounded Rectangle 6"/>
          <p:cNvSpPr/>
          <p:nvPr/>
        </p:nvSpPr>
        <p:spPr>
          <a:xfrm>
            <a:off x="609600" y="31242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2590800"/>
            <a:ext cx="3733800" cy="1471172"/>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chemeClr val="tx2">
                    <a:lumMod val="60000"/>
                    <a:lumOff val="40000"/>
                  </a:schemeClr>
                </a:solidFill>
                <a:latin typeface="Segoe"/>
              </a:rPr>
              <a:t>Windows</a:t>
            </a:r>
            <a:r>
              <a:rPr lang="en-US" sz="2000" b="1" baseline="30000" dirty="0" smtClean="0">
                <a:solidFill>
                  <a:srgbClr val="1F497D">
                    <a:lumMod val="75000"/>
                  </a:srgbClr>
                </a:solidFill>
                <a:latin typeface="Segoe"/>
              </a:rPr>
              <a:t> </a:t>
            </a:r>
            <a:r>
              <a:rPr lang="en-US" sz="2000" b="1" baseline="30000" dirty="0" smtClean="0">
                <a:solidFill>
                  <a:schemeClr val="tx2">
                    <a:lumMod val="60000"/>
                    <a:lumOff val="40000"/>
                  </a:schemeClr>
                </a:solidFill>
                <a:latin typeface="Segoe"/>
              </a:rPr>
              <a:t>®</a:t>
            </a:r>
            <a:r>
              <a:rPr lang="en-US" sz="2000" b="1" dirty="0" smtClean="0">
                <a:solidFill>
                  <a:schemeClr val="tx2">
                    <a:lumMod val="60000"/>
                    <a:lumOff val="40000"/>
                  </a:schemeClr>
                </a:solidFill>
                <a:latin typeface="Segoe"/>
              </a:rPr>
              <a:t> Taskbar</a:t>
            </a:r>
          </a:p>
          <a:p>
            <a:pPr lvl="0">
              <a:spcBef>
                <a:spcPct val="20000"/>
              </a:spcBef>
              <a:buClr>
                <a:schemeClr val="tx2">
                  <a:lumMod val="60000"/>
                  <a:lumOff val="40000"/>
                </a:schemeClr>
              </a:buClr>
            </a:pPr>
            <a:endParaRPr lang="en-US" b="1"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a:rPr>
              <a:t>Open your favorite programs in just one click by pinning them to your Taskbar.</a:t>
            </a:r>
            <a:endParaRPr lang="en-US" sz="800" dirty="0" smtClean="0">
              <a:solidFill>
                <a:schemeClr val="bg1"/>
              </a:solidFill>
              <a:latin typeface="Segoe"/>
            </a:endParaRPr>
          </a:p>
        </p:txBody>
      </p:sp>
      <p:pic>
        <p:nvPicPr>
          <p:cNvPr id="10" name="Picture 5" descr="D:\DVD_ART36\Logos\Windows 7\Windows 7 Home Premium\Windows 7 Home Premium (brand)\Windows 7 HomePremium v r.png"/>
          <p:cNvPicPr>
            <a:picLocks noChangeAspect="1" noChangeArrowheads="1"/>
          </p:cNvPicPr>
          <p:nvPr/>
        </p:nvPicPr>
        <p:blipFill>
          <a:blip r:embed="rId4" cstate="print"/>
          <a:srcRect/>
          <a:stretch>
            <a:fillRect/>
          </a:stretch>
        </p:blipFill>
        <p:spPr bwMode="auto">
          <a:xfrm>
            <a:off x="457200" y="5715000"/>
            <a:ext cx="1159918" cy="914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1000"/>
                                        <p:tgtEl>
                                          <p:spTgt spid="8">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14400" y="4648200"/>
            <a:ext cx="7315200" cy="8382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14400" y="1524000"/>
            <a:ext cx="7315200" cy="6096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Professional</a:t>
            </a:r>
            <a:endParaRPr lang="en-US" dirty="0">
              <a:latin typeface="Segoe UI Light" pitchFamily="34" charset="0"/>
              <a:cs typeface="Segoe UI Light" pitchFamily="34" charset="0"/>
            </a:endParaRPr>
          </a:p>
        </p:txBody>
      </p:sp>
      <p:sp>
        <p:nvSpPr>
          <p:cNvPr id="3" name="Content Placeholder 2"/>
          <p:cNvSpPr>
            <a:spLocks noGrp="1"/>
          </p:cNvSpPr>
          <p:nvPr>
            <p:ph idx="1"/>
          </p:nvPr>
        </p:nvSpPr>
        <p:spPr>
          <a:xfrm>
            <a:off x="457200" y="1066800"/>
            <a:ext cx="8229600" cy="5334000"/>
          </a:xfrm>
          <a:prstGeom prst="rect">
            <a:avLst/>
          </a:prstGeom>
        </p:spPr>
        <p:txBody>
          <a:bodyPr>
            <a:noAutofit/>
          </a:bodyPr>
          <a:lstStyle/>
          <a:p>
            <a:pPr algn="ctr">
              <a:buNone/>
            </a:pPr>
            <a:r>
              <a:rPr lang="en-US" sz="2400" dirty="0" smtClean="0">
                <a:solidFill>
                  <a:schemeClr val="bg1"/>
                </a:solidFill>
                <a:latin typeface="Segoe Semibold" pitchFamily="34" charset="0"/>
              </a:rPr>
              <a:t>Everything you need for work and home</a:t>
            </a:r>
          </a:p>
          <a:p>
            <a:pPr algn="ctr">
              <a:buNone/>
            </a:pPr>
            <a:r>
              <a:rPr lang="en-US" sz="2400" dirty="0" smtClean="0"/>
              <a:t>	</a:t>
            </a:r>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pPr algn="ctr">
              <a:buNone/>
            </a:pPr>
            <a:r>
              <a:rPr lang="en-US" sz="2000" dirty="0" smtClean="0">
                <a:solidFill>
                  <a:schemeClr val="bg1"/>
                </a:solidFill>
                <a:latin typeface="Segoe Semibold" pitchFamily="34" charset="0"/>
              </a:rPr>
              <a:t>Ask Your customers the following questions to find out </a:t>
            </a:r>
          </a:p>
          <a:p>
            <a:pPr algn="ctr">
              <a:buNone/>
            </a:pPr>
            <a:r>
              <a:rPr lang="en-US" sz="2000" dirty="0" smtClean="0">
                <a:solidFill>
                  <a:schemeClr val="bg1"/>
                </a:solidFill>
                <a:latin typeface="Segoe Semibold" pitchFamily="34" charset="0"/>
              </a:rPr>
              <a:t>if Windows 7 Professional is the best fit. </a:t>
            </a:r>
          </a:p>
          <a:p>
            <a:pPr algn="ctr"/>
            <a:endParaRPr lang="en-US" sz="2400" dirty="0"/>
          </a:p>
        </p:txBody>
      </p:sp>
      <p:pic>
        <p:nvPicPr>
          <p:cNvPr id="10" name="Picture 9" descr="D:\DVD_ART36\Logos\Windows 7\Windows 7 Professional\Windows 7 Professional (brand)\Windows 7 Pro v r.png"/>
          <p:cNvPicPr>
            <a:picLocks noChangeAspect="1" noChangeArrowheads="1"/>
          </p:cNvPicPr>
          <p:nvPr/>
        </p:nvPicPr>
        <p:blipFill>
          <a:blip r:embed="rId3" cstate="print"/>
          <a:srcRect/>
          <a:stretch>
            <a:fillRect/>
          </a:stretch>
        </p:blipFill>
        <p:spPr bwMode="auto">
          <a:xfrm>
            <a:off x="3200400" y="2362200"/>
            <a:ext cx="2640833" cy="2133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Professional</a:t>
            </a:r>
            <a:endParaRPr lang="en-US" dirty="0">
              <a:latin typeface="Segoe UI Light" pitchFamily="34" charset="0"/>
              <a:cs typeface="Segoe UI Light" pitchFamily="34" charset="0"/>
            </a:endParaRPr>
          </a:p>
        </p:txBody>
      </p:sp>
      <p:sp>
        <p:nvSpPr>
          <p:cNvPr id="9" name="Content Placeholder 2"/>
          <p:cNvSpPr txBox="1">
            <a:spLocks/>
          </p:cNvSpPr>
          <p:nvPr/>
        </p:nvSpPr>
        <p:spPr>
          <a:xfrm>
            <a:off x="457200" y="1371600"/>
            <a:ext cx="8229600" cy="1219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r>
              <a:rPr lang="en-US" sz="2400" b="1" i="1" u="sng" dirty="0" smtClean="0">
                <a:solidFill>
                  <a:schemeClr val="bg1"/>
                </a:solidFill>
                <a:latin typeface="Segoe"/>
              </a:rPr>
              <a:t>Customer</a:t>
            </a:r>
            <a:r>
              <a:rPr lang="en-US" sz="2400" b="1" i="1" dirty="0" smtClean="0">
                <a:solidFill>
                  <a:schemeClr val="bg1"/>
                </a:solidFill>
                <a:latin typeface="Segoe"/>
              </a:rPr>
              <a:t>: </a:t>
            </a:r>
            <a:r>
              <a:rPr kumimoji="0" lang="en-US" sz="2400" b="1" i="1" strike="noStrike" kern="1200" cap="none" spc="0" normalizeH="0" baseline="0" noProof="0" dirty="0" smtClean="0">
                <a:ln>
                  <a:noFill/>
                </a:ln>
                <a:solidFill>
                  <a:schemeClr val="bg1"/>
                </a:solidFill>
                <a:effectLst/>
                <a:uLnTx/>
                <a:uFillTx/>
                <a:latin typeface="Segoe"/>
                <a:ea typeface="+mn-ea"/>
                <a:cs typeface="+mn-cs"/>
              </a:rPr>
              <a:t>“I</a:t>
            </a:r>
            <a:r>
              <a:rPr kumimoji="0" lang="en-US" sz="2400" b="1" i="1" u="none" strike="noStrike" kern="1200" cap="none" spc="0" normalizeH="0" baseline="0" noProof="0" dirty="0" smtClean="0">
                <a:ln>
                  <a:noFill/>
                </a:ln>
                <a:solidFill>
                  <a:schemeClr val="bg1"/>
                </a:solidFill>
                <a:effectLst/>
                <a:uLnTx/>
                <a:uFillTx/>
                <a:latin typeface="Segoe"/>
                <a:ea typeface="+mn-ea"/>
                <a:cs typeface="+mn-cs"/>
              </a:rPr>
              <a:t> use my laptop</a:t>
            </a:r>
            <a:r>
              <a:rPr kumimoji="0" lang="en-US" sz="2400" b="1" i="1" u="none" strike="noStrike" kern="1200" cap="none" spc="0" normalizeH="0" noProof="0" dirty="0" smtClean="0">
                <a:ln>
                  <a:noFill/>
                </a:ln>
                <a:solidFill>
                  <a:schemeClr val="bg1"/>
                </a:solidFill>
                <a:effectLst/>
                <a:uLnTx/>
                <a:uFillTx/>
                <a:latin typeface="Segoe"/>
                <a:ea typeface="+mn-ea"/>
                <a:cs typeface="+mn-cs"/>
              </a:rPr>
              <a:t> at a variety of places; is there a quick way to configure my printers for each location?”</a:t>
            </a:r>
            <a:endParaRPr kumimoji="0" lang="en-US" sz="2400" b="1" i="1" u="none" strike="noStrike" kern="1200" cap="none" spc="0" normalizeH="0" baseline="0" noProof="0" dirty="0" smtClean="0">
              <a:ln>
                <a:noFill/>
              </a:ln>
              <a:solidFill>
                <a:schemeClr val="bg1"/>
              </a:solidFill>
              <a:effectLst/>
              <a:uLnTx/>
              <a:uFillTx/>
              <a:latin typeface="Segoe"/>
              <a:ea typeface="+mn-ea"/>
              <a:cs typeface="+mn-cs"/>
            </a:endParaRPr>
          </a:p>
          <a:p>
            <a:pPr marL="0" marR="0" lvl="0" indent="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0" i="0" u="none" strike="noStrike" kern="1200" cap="none" spc="0" normalizeH="0" baseline="0" noProof="0" dirty="0" smtClean="0">
              <a:ln>
                <a:noFill/>
              </a:ln>
              <a:solidFill>
                <a:schemeClr val="tx2">
                  <a:lumMod val="75000"/>
                </a:schemeClr>
              </a:solidFill>
              <a:effectLst/>
              <a:uLnTx/>
              <a:uFillTx/>
              <a:latin typeface="Segoe"/>
              <a:ea typeface="+mn-ea"/>
              <a:cs typeface="+mn-cs"/>
            </a:endParaRPr>
          </a:p>
          <a:p>
            <a:pPr marL="342900" marR="0" lvl="0" indent="-34290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1" i="0" u="none" strike="noStrike" kern="1200" cap="none" spc="0" normalizeH="0" baseline="0" noProof="0" dirty="0" smtClean="0">
              <a:ln>
                <a:noFill/>
              </a:ln>
              <a:solidFill>
                <a:schemeClr val="accent6"/>
              </a:solidFill>
              <a:effectLst/>
              <a:uLnTx/>
              <a:uFillTx/>
              <a:latin typeface="Segoe"/>
              <a:ea typeface="+mn-ea"/>
              <a:cs typeface="+mn-cs"/>
            </a:endParaRPr>
          </a:p>
          <a:p>
            <a:pPr marL="342900" marR="0" lvl="0" indent="-34290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1" i="0" u="none" strike="noStrike" kern="1200" cap="none" spc="0" normalizeH="0" baseline="0" noProof="0" dirty="0" smtClean="0">
              <a:ln>
                <a:noFill/>
              </a:ln>
              <a:solidFill>
                <a:schemeClr val="accent6"/>
              </a:solidFill>
              <a:effectLst/>
              <a:uLnTx/>
              <a:uFillTx/>
              <a:latin typeface="Segoe"/>
              <a:ea typeface="+mn-ea"/>
              <a:cs typeface="+mn-cs"/>
            </a:endParaRPr>
          </a:p>
          <a:p>
            <a:pPr marL="342900" marR="0" lvl="0" indent="-34290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1" i="0" u="none" strike="noStrike" kern="1200" cap="none" spc="0" normalizeH="0" baseline="0" noProof="0" dirty="0" smtClean="0">
              <a:ln>
                <a:noFill/>
              </a:ln>
              <a:solidFill>
                <a:schemeClr val="accent6"/>
              </a:solidFill>
              <a:effectLst/>
              <a:uLnTx/>
              <a:uFillTx/>
              <a:latin typeface="Segoe"/>
              <a:ea typeface="+mn-ea"/>
              <a:cs typeface="+mn-cs"/>
            </a:endParaRPr>
          </a:p>
          <a:p>
            <a:pPr marL="342900" marR="0" lvl="0" indent="-34290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0" i="0" u="none" strike="noStrike" kern="1200" cap="none" spc="0" normalizeH="0" baseline="0" noProof="0" dirty="0">
              <a:ln>
                <a:noFill/>
              </a:ln>
              <a:solidFill>
                <a:schemeClr val="tx2">
                  <a:lumMod val="75000"/>
                </a:schemeClr>
              </a:solidFill>
              <a:effectLst/>
              <a:uLnTx/>
              <a:uFillTx/>
              <a:latin typeface="Segoe"/>
              <a:ea typeface="+mn-ea"/>
              <a:cs typeface="+mn-cs"/>
            </a:endParaRPr>
          </a:p>
        </p:txBody>
      </p:sp>
      <p:pic>
        <p:nvPicPr>
          <p:cNvPr id="10" name="Picture 2" descr="C:\Users\Farouk Chakwa\Desktop\11W7 Decks - Source Material\Iridio_set1-3\RGB_72_Blue\PMGb_Win7_locationaware_printing.jpg"/>
          <p:cNvPicPr>
            <a:picLocks noChangeAspect="1" noChangeArrowheads="1"/>
          </p:cNvPicPr>
          <p:nvPr/>
        </p:nvPicPr>
        <p:blipFill>
          <a:blip r:embed="rId3" cstate="print"/>
          <a:srcRect/>
          <a:stretch>
            <a:fillRect/>
          </a:stretch>
        </p:blipFill>
        <p:spPr bwMode="auto">
          <a:xfrm>
            <a:off x="4724400" y="2438400"/>
            <a:ext cx="3716098" cy="3079240"/>
          </a:xfrm>
          <a:prstGeom prst="rect">
            <a:avLst/>
          </a:prstGeom>
          <a:noFill/>
        </p:spPr>
      </p:pic>
      <p:sp>
        <p:nvSpPr>
          <p:cNvPr id="7" name="Rounded Rectangle 6"/>
          <p:cNvSpPr/>
          <p:nvPr/>
        </p:nvSpPr>
        <p:spPr>
          <a:xfrm>
            <a:off x="609600" y="32766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2743200"/>
            <a:ext cx="3733800" cy="1471172"/>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rgbClr val="FFDD71"/>
                </a:solidFill>
                <a:latin typeface="Segoe"/>
              </a:rPr>
              <a:t>Location Aware Printing</a:t>
            </a:r>
          </a:p>
          <a:p>
            <a:pPr lvl="0">
              <a:spcBef>
                <a:spcPct val="20000"/>
              </a:spcBef>
              <a:buClr>
                <a:schemeClr val="tx2">
                  <a:lumMod val="60000"/>
                  <a:lumOff val="40000"/>
                </a:schemeClr>
              </a:buClr>
            </a:pPr>
            <a:endParaRPr lang="en-US" b="1"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a:rPr>
              <a:t>Whether at home or at work, your computer connects and prints to the right printer.</a:t>
            </a:r>
            <a:endParaRPr lang="en-US" sz="800" dirty="0" smtClean="0">
              <a:solidFill>
                <a:schemeClr val="bg1"/>
              </a:solidFill>
              <a:latin typeface="Segoe"/>
            </a:endParaRPr>
          </a:p>
        </p:txBody>
      </p:sp>
      <p:pic>
        <p:nvPicPr>
          <p:cNvPr id="11" name="Picture 9" descr="D:\DVD_ART36\Logos\Windows 7\Windows 7 Professional\Windows 7 Professional (brand)\Windows 7 Pro v r.png"/>
          <p:cNvPicPr>
            <a:picLocks noChangeAspect="1" noChangeArrowheads="1"/>
          </p:cNvPicPr>
          <p:nvPr/>
        </p:nvPicPr>
        <p:blipFill>
          <a:blip r:embed="rId4" cstate="print"/>
          <a:srcRect/>
          <a:stretch>
            <a:fillRect/>
          </a:stretch>
        </p:blipFill>
        <p:spPr bwMode="auto">
          <a:xfrm>
            <a:off x="457201" y="5562600"/>
            <a:ext cx="1447800" cy="116971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Professional</a:t>
            </a:r>
            <a:endParaRPr lang="en-US" dirty="0">
              <a:latin typeface="Segoe UI Light" pitchFamily="34" charset="0"/>
              <a:cs typeface="Segoe UI Light" pitchFamily="34" charset="0"/>
            </a:endParaRPr>
          </a:p>
        </p:txBody>
      </p:sp>
      <p:sp>
        <p:nvSpPr>
          <p:cNvPr id="9" name="Content Placeholder 2"/>
          <p:cNvSpPr txBox="1">
            <a:spLocks/>
          </p:cNvSpPr>
          <p:nvPr/>
        </p:nvSpPr>
        <p:spPr>
          <a:xfrm>
            <a:off x="457200" y="1371600"/>
            <a:ext cx="8229600" cy="1219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r>
              <a:rPr kumimoji="0" lang="en-US" sz="2400" b="1" i="1" u="sng" strike="noStrike" kern="1200" cap="none" spc="0" normalizeH="0" baseline="0" noProof="0" dirty="0" smtClean="0">
                <a:ln>
                  <a:noFill/>
                </a:ln>
                <a:solidFill>
                  <a:schemeClr val="bg1"/>
                </a:solidFill>
                <a:effectLst/>
                <a:uLnTx/>
                <a:uFillTx/>
                <a:latin typeface="Segoe"/>
                <a:ea typeface="+mn-ea"/>
                <a:cs typeface="+mn-cs"/>
              </a:rPr>
              <a:t>Ask</a:t>
            </a:r>
            <a:r>
              <a:rPr kumimoji="0" lang="en-US" sz="2400" b="1" i="1" u="none" strike="noStrike" kern="1200" cap="none" spc="0" normalizeH="0" baseline="0" noProof="0" dirty="0" smtClean="0">
                <a:ln>
                  <a:noFill/>
                </a:ln>
                <a:solidFill>
                  <a:schemeClr val="bg1"/>
                </a:solidFill>
                <a:effectLst/>
                <a:uLnTx/>
                <a:uFillTx/>
                <a:latin typeface="Segoe"/>
                <a:ea typeface="+mn-ea"/>
                <a:cs typeface="+mn-cs"/>
              </a:rPr>
              <a:t>:  Are you on the go, working from the office, at home, and other</a:t>
            </a:r>
          </a:p>
          <a:p>
            <a:pPr marL="0" marR="0" lvl="0" indent="0" algn="l"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r>
              <a:rPr kumimoji="0" lang="en-US" sz="2400" b="1" i="1" u="none" strike="noStrike" kern="1200" cap="none" spc="0" normalizeH="0" baseline="0" noProof="0" dirty="0" smtClean="0">
                <a:ln>
                  <a:noFill/>
                </a:ln>
                <a:solidFill>
                  <a:schemeClr val="bg1"/>
                </a:solidFill>
                <a:effectLst/>
                <a:uLnTx/>
                <a:uFillTx/>
                <a:latin typeface="Segoe"/>
                <a:ea typeface="+mn-ea"/>
                <a:cs typeface="+mn-cs"/>
              </a:rPr>
              <a:t>locations in between?</a:t>
            </a:r>
          </a:p>
          <a:p>
            <a:pPr marL="0" marR="0" lvl="0" indent="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0" i="0" u="none" strike="noStrike" kern="1200" cap="none" spc="0" normalizeH="0" baseline="0" noProof="0" dirty="0" smtClean="0">
              <a:ln>
                <a:noFill/>
              </a:ln>
              <a:solidFill>
                <a:schemeClr val="tx2">
                  <a:lumMod val="75000"/>
                </a:schemeClr>
              </a:solidFill>
              <a:effectLst/>
              <a:uLnTx/>
              <a:uFillTx/>
              <a:latin typeface="Segoe"/>
              <a:ea typeface="+mn-ea"/>
              <a:cs typeface="+mn-cs"/>
            </a:endParaRPr>
          </a:p>
          <a:p>
            <a:pPr marL="342900" marR="0" lvl="0" indent="-34290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1" i="0" u="none" strike="noStrike" kern="1200" cap="none" spc="0" normalizeH="0" baseline="0" noProof="0" dirty="0" smtClean="0">
              <a:ln>
                <a:noFill/>
              </a:ln>
              <a:solidFill>
                <a:schemeClr val="accent6"/>
              </a:solidFill>
              <a:effectLst/>
              <a:uLnTx/>
              <a:uFillTx/>
              <a:latin typeface="Segoe"/>
              <a:ea typeface="+mn-ea"/>
              <a:cs typeface="+mn-cs"/>
            </a:endParaRPr>
          </a:p>
          <a:p>
            <a:pPr marL="342900" marR="0" lvl="0" indent="-34290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1" i="0" u="none" strike="noStrike" kern="1200" cap="none" spc="0" normalizeH="0" baseline="0" noProof="0" dirty="0" smtClean="0">
              <a:ln>
                <a:noFill/>
              </a:ln>
              <a:solidFill>
                <a:schemeClr val="accent6"/>
              </a:solidFill>
              <a:effectLst/>
              <a:uLnTx/>
              <a:uFillTx/>
              <a:latin typeface="Segoe"/>
              <a:ea typeface="+mn-ea"/>
              <a:cs typeface="+mn-cs"/>
            </a:endParaRPr>
          </a:p>
          <a:p>
            <a:pPr marL="342900" marR="0" lvl="0" indent="-34290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1" i="0" u="none" strike="noStrike" kern="1200" cap="none" spc="0" normalizeH="0" baseline="0" noProof="0" dirty="0" smtClean="0">
              <a:ln>
                <a:noFill/>
              </a:ln>
              <a:solidFill>
                <a:schemeClr val="accent6"/>
              </a:solidFill>
              <a:effectLst/>
              <a:uLnTx/>
              <a:uFillTx/>
              <a:latin typeface="Segoe"/>
              <a:ea typeface="+mn-ea"/>
              <a:cs typeface="+mn-cs"/>
            </a:endParaRPr>
          </a:p>
          <a:p>
            <a:pPr marL="342900" marR="0" lvl="0" indent="-342900" algn="ctr" defTabSz="914400" rtl="0" eaLnBrk="1" fontAlgn="auto" latinLnBrk="0" hangingPunct="1">
              <a:lnSpc>
                <a:spcPct val="100000"/>
              </a:lnSpc>
              <a:spcBef>
                <a:spcPts val="0"/>
              </a:spcBef>
              <a:spcAft>
                <a:spcPts val="0"/>
              </a:spcAft>
              <a:buClr>
                <a:schemeClr val="tx2">
                  <a:lumMod val="60000"/>
                  <a:lumOff val="40000"/>
                </a:schemeClr>
              </a:buClr>
              <a:buSzTx/>
              <a:buFont typeface="Arial" pitchFamily="34" charset="0"/>
              <a:buNone/>
              <a:tabLst/>
              <a:defRPr/>
            </a:pPr>
            <a:endParaRPr kumimoji="0" lang="en-US" sz="2000" b="0" i="0" u="none" strike="noStrike" kern="1200" cap="none" spc="0" normalizeH="0" baseline="0" noProof="0" dirty="0">
              <a:ln>
                <a:noFill/>
              </a:ln>
              <a:solidFill>
                <a:schemeClr val="tx2">
                  <a:lumMod val="75000"/>
                </a:schemeClr>
              </a:solidFill>
              <a:effectLst/>
              <a:uLnTx/>
              <a:uFillTx/>
              <a:latin typeface="Segoe"/>
              <a:ea typeface="+mn-ea"/>
              <a:cs typeface="+mn-cs"/>
            </a:endParaRPr>
          </a:p>
        </p:txBody>
      </p:sp>
      <p:sp>
        <p:nvSpPr>
          <p:cNvPr id="10" name="Rounded Rectangle 9"/>
          <p:cNvSpPr/>
          <p:nvPr/>
        </p:nvSpPr>
        <p:spPr>
          <a:xfrm>
            <a:off x="609600" y="35814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3048000"/>
            <a:ext cx="3733800" cy="1224951"/>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rgbClr val="FFDD71"/>
                </a:solidFill>
                <a:latin typeface="Segoe"/>
              </a:rPr>
              <a:t>Domain Join</a:t>
            </a:r>
          </a:p>
          <a:p>
            <a:pPr lvl="0">
              <a:spcBef>
                <a:spcPct val="20000"/>
              </a:spcBef>
              <a:buClr>
                <a:schemeClr val="tx2">
                  <a:lumMod val="60000"/>
                  <a:lumOff val="40000"/>
                </a:schemeClr>
              </a:buClr>
            </a:pPr>
            <a:endParaRPr lang="en-US" b="1"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a:rPr>
              <a:t>Connect to company networks easily and more securely.</a:t>
            </a:r>
            <a:endParaRPr lang="en-US" sz="800" dirty="0" smtClean="0">
              <a:solidFill>
                <a:schemeClr val="bg1"/>
              </a:solidFill>
              <a:latin typeface="Segoe"/>
            </a:endParaRPr>
          </a:p>
        </p:txBody>
      </p:sp>
      <p:pic>
        <p:nvPicPr>
          <p:cNvPr id="8" name="Picture 9" descr="D:\DVD_ART36\Logos\Windows 7\Windows 7 Professional\Windows 7 Professional (brand)\Windows 7 Pro v r.png"/>
          <p:cNvPicPr>
            <a:picLocks noChangeAspect="1" noChangeArrowheads="1"/>
          </p:cNvPicPr>
          <p:nvPr/>
        </p:nvPicPr>
        <p:blipFill>
          <a:blip r:embed="rId3" cstate="print"/>
          <a:srcRect/>
          <a:stretch>
            <a:fillRect/>
          </a:stretch>
        </p:blipFill>
        <p:spPr bwMode="auto">
          <a:xfrm>
            <a:off x="5486400" y="3505200"/>
            <a:ext cx="1981200" cy="160066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Professional</a:t>
            </a:r>
            <a:endParaRPr lang="en-US" dirty="0">
              <a:latin typeface="Segoe UI Light" pitchFamily="34" charset="0"/>
              <a:cs typeface="Segoe UI Light" pitchFamily="34" charset="0"/>
            </a:endParaRPr>
          </a:p>
        </p:txBody>
      </p:sp>
      <p:sp>
        <p:nvSpPr>
          <p:cNvPr id="3" name="Content Placeholder 2"/>
          <p:cNvSpPr>
            <a:spLocks noGrp="1"/>
          </p:cNvSpPr>
          <p:nvPr>
            <p:ph idx="1"/>
          </p:nvPr>
        </p:nvSpPr>
        <p:spPr>
          <a:xfrm>
            <a:off x="457200" y="1371600"/>
            <a:ext cx="8229600" cy="838200"/>
          </a:xfrm>
          <a:prstGeom prst="rect">
            <a:avLst/>
          </a:prstGeom>
        </p:spPr>
        <p:txBody>
          <a:bodyPr/>
          <a:lstStyle/>
          <a:p>
            <a:pPr marL="0" indent="0">
              <a:buNone/>
            </a:pPr>
            <a:r>
              <a:rPr lang="en-US" sz="2400" b="1" i="1" u="sng" dirty="0" smtClean="0"/>
              <a:t>Ask</a:t>
            </a:r>
            <a:r>
              <a:rPr lang="en-US" sz="2400" b="1" i="1" dirty="0" smtClean="0"/>
              <a:t>:  Do you view and switch among multiple open windows?</a:t>
            </a:r>
          </a:p>
        </p:txBody>
      </p:sp>
      <p:pic>
        <p:nvPicPr>
          <p:cNvPr id="8194" name="Picture 2" descr="C:\Users\Farouk Chakwa\Desktop\11W7 Decks - Source Material\Iridio_set1-3\RGB_72_Blue\PMGb_Win7_snap.jpg"/>
          <p:cNvPicPr>
            <a:picLocks noChangeAspect="1" noChangeArrowheads="1"/>
          </p:cNvPicPr>
          <p:nvPr/>
        </p:nvPicPr>
        <p:blipFill>
          <a:blip r:embed="rId3" cstate="print"/>
          <a:srcRect/>
          <a:stretch>
            <a:fillRect/>
          </a:stretch>
        </p:blipFill>
        <p:spPr bwMode="auto">
          <a:xfrm>
            <a:off x="4800600" y="2819400"/>
            <a:ext cx="3556000" cy="2667000"/>
          </a:xfrm>
          <a:prstGeom prst="rect">
            <a:avLst/>
          </a:prstGeom>
          <a:noFill/>
        </p:spPr>
      </p:pic>
      <p:sp>
        <p:nvSpPr>
          <p:cNvPr id="7" name="Rounded Rectangle 6"/>
          <p:cNvSpPr/>
          <p:nvPr/>
        </p:nvSpPr>
        <p:spPr>
          <a:xfrm>
            <a:off x="609600" y="32766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2743200"/>
            <a:ext cx="3733800" cy="1471172"/>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rgbClr val="FFDD71"/>
                </a:solidFill>
                <a:latin typeface="Segoe"/>
              </a:rPr>
              <a:t>Snap</a:t>
            </a:r>
          </a:p>
          <a:p>
            <a:pPr lvl="0">
              <a:spcBef>
                <a:spcPct val="20000"/>
              </a:spcBef>
              <a:buClr>
                <a:schemeClr val="tx2">
                  <a:lumMod val="60000"/>
                  <a:lumOff val="40000"/>
                </a:schemeClr>
              </a:buClr>
            </a:pPr>
            <a:endParaRPr lang="en-US" b="1"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a:rPr>
              <a:t>Easily resize windows to maximize vertically, or snap two documents side-by-side to compare content.</a:t>
            </a:r>
            <a:endParaRPr lang="en-US" sz="800" dirty="0" smtClean="0">
              <a:solidFill>
                <a:schemeClr val="bg1"/>
              </a:solidFill>
              <a:latin typeface="Segoe"/>
            </a:endParaRPr>
          </a:p>
        </p:txBody>
      </p:sp>
      <p:pic>
        <p:nvPicPr>
          <p:cNvPr id="11" name="Picture 9" descr="D:\DVD_ART36\Logos\Windows 7\Windows 7 Professional\Windows 7 Professional (brand)\Windows 7 Pro v r.png"/>
          <p:cNvPicPr>
            <a:picLocks noChangeAspect="1" noChangeArrowheads="1"/>
          </p:cNvPicPr>
          <p:nvPr/>
        </p:nvPicPr>
        <p:blipFill>
          <a:blip r:embed="rId4" cstate="print"/>
          <a:srcRect/>
          <a:stretch>
            <a:fillRect/>
          </a:stretch>
        </p:blipFill>
        <p:spPr bwMode="auto">
          <a:xfrm>
            <a:off x="457201" y="5562600"/>
            <a:ext cx="1447800" cy="116971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1000"/>
                                        <p:tgtEl>
                                          <p:spTgt spid="8">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Professional</a:t>
            </a:r>
            <a:endParaRPr lang="en-US" dirty="0">
              <a:latin typeface="Segoe UI Light" pitchFamily="34" charset="0"/>
              <a:cs typeface="Segoe UI Light" pitchFamily="34" charset="0"/>
            </a:endParaRPr>
          </a:p>
        </p:txBody>
      </p:sp>
      <p:sp>
        <p:nvSpPr>
          <p:cNvPr id="3" name="Content Placeholder 2"/>
          <p:cNvSpPr>
            <a:spLocks noGrp="1"/>
          </p:cNvSpPr>
          <p:nvPr>
            <p:ph idx="1"/>
          </p:nvPr>
        </p:nvSpPr>
        <p:spPr>
          <a:prstGeom prst="rect">
            <a:avLst/>
          </a:prstGeom>
        </p:spPr>
        <p:txBody>
          <a:bodyPr/>
          <a:lstStyle/>
          <a:p>
            <a:pPr marL="0" indent="0">
              <a:buNone/>
            </a:pPr>
            <a:r>
              <a:rPr lang="en-US" sz="2400" b="1" i="1" u="sng" dirty="0" smtClean="0"/>
              <a:t>Ask</a:t>
            </a:r>
            <a:r>
              <a:rPr lang="en-US" sz="2400" b="1" i="1" dirty="0" smtClean="0"/>
              <a:t>:  Do you need advanced security to protect your files?</a:t>
            </a:r>
          </a:p>
          <a:p>
            <a:pPr marL="0" indent="0" algn="ctr">
              <a:buNone/>
            </a:pPr>
            <a:endParaRPr lang="en-US" dirty="0" smtClean="0"/>
          </a:p>
          <a:p>
            <a:pPr algn="ctr">
              <a:buNone/>
            </a:pPr>
            <a:endParaRPr lang="en-US" b="1" dirty="0" smtClean="0">
              <a:solidFill>
                <a:schemeClr val="accent6"/>
              </a:solidFill>
            </a:endParaRPr>
          </a:p>
          <a:p>
            <a:pPr algn="ctr">
              <a:buNone/>
            </a:pPr>
            <a:endParaRPr lang="en-US" b="1" dirty="0">
              <a:solidFill>
                <a:schemeClr val="accent6"/>
              </a:solidFill>
            </a:endParaRPr>
          </a:p>
          <a:p>
            <a:pPr algn="ctr">
              <a:buNone/>
            </a:pPr>
            <a:endParaRPr lang="en-US" b="1" dirty="0" smtClean="0">
              <a:solidFill>
                <a:schemeClr val="accent6"/>
              </a:solidFill>
            </a:endParaRPr>
          </a:p>
          <a:p>
            <a:pPr algn="ctr">
              <a:buNone/>
            </a:pPr>
            <a:endParaRPr lang="en-US" dirty="0"/>
          </a:p>
        </p:txBody>
      </p:sp>
      <p:pic>
        <p:nvPicPr>
          <p:cNvPr id="9" name="Picture 2" descr="C:\Users\Farouk Chakwa\Desktop\11W7 Decks - Source Material\Iridio_set1-3\RGB_72_Blue\PMGb_Win7_backup_destination.jpg"/>
          <p:cNvPicPr>
            <a:picLocks noChangeAspect="1" noChangeArrowheads="1"/>
          </p:cNvPicPr>
          <p:nvPr/>
        </p:nvPicPr>
        <p:blipFill>
          <a:blip r:embed="rId3" cstate="print"/>
          <a:srcRect/>
          <a:stretch>
            <a:fillRect/>
          </a:stretch>
        </p:blipFill>
        <p:spPr bwMode="auto">
          <a:xfrm>
            <a:off x="4953000" y="2895600"/>
            <a:ext cx="3131987" cy="2724331"/>
          </a:xfrm>
          <a:prstGeom prst="rect">
            <a:avLst/>
          </a:prstGeom>
          <a:noFill/>
        </p:spPr>
      </p:pic>
      <p:sp>
        <p:nvSpPr>
          <p:cNvPr id="8" name="Rounded Rectangle 7"/>
          <p:cNvSpPr/>
          <p:nvPr/>
        </p:nvSpPr>
        <p:spPr>
          <a:xfrm>
            <a:off x="609600" y="33528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2819400"/>
            <a:ext cx="3733800" cy="1471172"/>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rgbClr val="FFDD71"/>
                </a:solidFill>
                <a:latin typeface="Segoe"/>
              </a:rPr>
              <a:t>Automatic Backup</a:t>
            </a:r>
          </a:p>
          <a:p>
            <a:pPr lvl="0">
              <a:spcBef>
                <a:spcPct val="20000"/>
              </a:spcBef>
              <a:buClr>
                <a:schemeClr val="tx2">
                  <a:lumMod val="60000"/>
                  <a:lumOff val="40000"/>
                </a:schemeClr>
              </a:buClr>
            </a:pPr>
            <a:endParaRPr lang="en-US" b="1"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a:rPr>
              <a:t>Recover data easily with automatic backup to your home or business network.</a:t>
            </a:r>
            <a:endParaRPr lang="en-US" sz="800" dirty="0" smtClean="0">
              <a:solidFill>
                <a:schemeClr val="bg1"/>
              </a:solidFill>
              <a:latin typeface="Segoe"/>
            </a:endParaRPr>
          </a:p>
        </p:txBody>
      </p:sp>
      <p:pic>
        <p:nvPicPr>
          <p:cNvPr id="12" name="Picture 9" descr="D:\DVD_ART36\Logos\Windows 7\Windows 7 Professional\Windows 7 Professional (brand)\Windows 7 Pro v r.png"/>
          <p:cNvPicPr>
            <a:picLocks noChangeAspect="1" noChangeArrowheads="1"/>
          </p:cNvPicPr>
          <p:nvPr/>
        </p:nvPicPr>
        <p:blipFill>
          <a:blip r:embed="rId4" cstate="print"/>
          <a:srcRect/>
          <a:stretch>
            <a:fillRect/>
          </a:stretch>
        </p:blipFill>
        <p:spPr bwMode="auto">
          <a:xfrm>
            <a:off x="457201" y="5562600"/>
            <a:ext cx="1447800" cy="116971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1000"/>
                                        <p:tgtEl>
                                          <p:spTgt spid="11">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Segoe UI Light" pitchFamily="34" charset="0"/>
                <a:ea typeface="Segoe UI" pitchFamily="34" charset="0"/>
                <a:cs typeface="Segoe UI Light" pitchFamily="34" charset="0"/>
              </a:rPr>
              <a:t>Recommend Windows 7 Professional</a:t>
            </a:r>
            <a:endParaRPr lang="en-US" dirty="0">
              <a:latin typeface="Segoe UI Light" pitchFamily="34" charset="0"/>
              <a:ea typeface="Segoe UI" pitchFamily="34" charset="0"/>
              <a:cs typeface="Segoe UI Light" pitchFamily="34" charset="0"/>
            </a:endParaRPr>
          </a:p>
        </p:txBody>
      </p:sp>
      <p:sp>
        <p:nvSpPr>
          <p:cNvPr id="3" name="Content Placeholder 2"/>
          <p:cNvSpPr>
            <a:spLocks noGrp="1"/>
          </p:cNvSpPr>
          <p:nvPr>
            <p:ph idx="1"/>
          </p:nvPr>
        </p:nvSpPr>
        <p:spPr>
          <a:prstGeom prst="rect">
            <a:avLst/>
          </a:prstGeom>
        </p:spPr>
        <p:txBody>
          <a:bodyPr/>
          <a:lstStyle/>
          <a:p>
            <a:pPr marL="0" indent="0">
              <a:buNone/>
            </a:pPr>
            <a:r>
              <a:rPr lang="en-US" sz="2400" b="1" i="1" u="sng" dirty="0" smtClean="0"/>
              <a:t>Ask</a:t>
            </a:r>
            <a:r>
              <a:rPr lang="en-US" sz="2400" b="1" i="1" dirty="0" smtClean="0"/>
              <a:t>:  Do you need advanced security to protect your files?</a:t>
            </a:r>
          </a:p>
          <a:p>
            <a:pPr marL="0" indent="0" algn="ctr">
              <a:buNone/>
            </a:pPr>
            <a:endParaRPr lang="en-US" dirty="0" smtClean="0"/>
          </a:p>
          <a:p>
            <a:pPr algn="ctr">
              <a:buNone/>
            </a:pPr>
            <a:endParaRPr lang="en-US" b="1" dirty="0" smtClean="0">
              <a:solidFill>
                <a:schemeClr val="accent6"/>
              </a:solidFill>
            </a:endParaRPr>
          </a:p>
          <a:p>
            <a:pPr algn="ctr">
              <a:buNone/>
            </a:pPr>
            <a:endParaRPr lang="en-US" b="1" dirty="0">
              <a:solidFill>
                <a:schemeClr val="accent6"/>
              </a:solidFill>
            </a:endParaRPr>
          </a:p>
          <a:p>
            <a:pPr algn="ctr">
              <a:buNone/>
            </a:pPr>
            <a:endParaRPr lang="en-US" b="1" dirty="0" smtClean="0">
              <a:solidFill>
                <a:schemeClr val="accent6"/>
              </a:solidFill>
            </a:endParaRPr>
          </a:p>
          <a:p>
            <a:pPr algn="ctr">
              <a:buNone/>
            </a:pPr>
            <a:endParaRPr lang="en-US" dirty="0"/>
          </a:p>
        </p:txBody>
      </p:sp>
      <p:pic>
        <p:nvPicPr>
          <p:cNvPr id="8" name="Picture 2" descr="C:\Users\Farouk Chakwa\Desktop\11W7 Decks - Source Material\Iridio_set1-3\RGB_72_Blue\PMGb_Win7_actioncenter_screen.jpg"/>
          <p:cNvPicPr>
            <a:picLocks noChangeAspect="1" noChangeArrowheads="1"/>
          </p:cNvPicPr>
          <p:nvPr/>
        </p:nvPicPr>
        <p:blipFill>
          <a:blip r:embed="rId3" cstate="print"/>
          <a:stretch>
            <a:fillRect/>
          </a:stretch>
        </p:blipFill>
        <p:spPr bwMode="auto">
          <a:xfrm>
            <a:off x="4829240" y="2971800"/>
            <a:ext cx="3669842" cy="2735416"/>
          </a:xfrm>
          <a:prstGeom prst="rect">
            <a:avLst/>
          </a:prstGeom>
          <a:noFill/>
        </p:spPr>
      </p:pic>
      <p:sp>
        <p:nvSpPr>
          <p:cNvPr id="9" name="Rounded Rectangle 8"/>
          <p:cNvSpPr/>
          <p:nvPr/>
        </p:nvSpPr>
        <p:spPr>
          <a:xfrm>
            <a:off x="609600" y="33528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2819400"/>
            <a:ext cx="3733800" cy="1224951"/>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rgbClr val="FFDD71"/>
                </a:solidFill>
                <a:latin typeface="Segoe"/>
              </a:rPr>
              <a:t>Encrypting File System</a:t>
            </a:r>
          </a:p>
          <a:p>
            <a:pPr lvl="0">
              <a:spcBef>
                <a:spcPct val="20000"/>
              </a:spcBef>
              <a:buClr>
                <a:schemeClr val="tx2">
                  <a:lumMod val="60000"/>
                  <a:lumOff val="40000"/>
                </a:schemeClr>
              </a:buClr>
            </a:pPr>
            <a:endParaRPr lang="en-US" b="1"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a:rPr>
              <a:t>Protect valuable information before sending to another location.</a:t>
            </a:r>
            <a:endParaRPr lang="en-US" sz="800" dirty="0" smtClean="0">
              <a:solidFill>
                <a:schemeClr val="bg1"/>
              </a:solidFill>
              <a:latin typeface="Segoe"/>
            </a:endParaRPr>
          </a:p>
        </p:txBody>
      </p:sp>
      <p:pic>
        <p:nvPicPr>
          <p:cNvPr id="12" name="Picture 9" descr="D:\DVD_ART36\Logos\Windows 7\Windows 7 Professional\Windows 7 Professional (brand)\Windows 7 Pro v r.png"/>
          <p:cNvPicPr>
            <a:picLocks noChangeAspect="1" noChangeArrowheads="1"/>
          </p:cNvPicPr>
          <p:nvPr/>
        </p:nvPicPr>
        <p:blipFill>
          <a:blip r:embed="rId4" cstate="print"/>
          <a:srcRect/>
          <a:stretch>
            <a:fillRect/>
          </a:stretch>
        </p:blipFill>
        <p:spPr bwMode="auto">
          <a:xfrm>
            <a:off x="457201" y="5562600"/>
            <a:ext cx="1447800" cy="116971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1000"/>
                                        <p:tgtEl>
                                          <p:spTgt spid="11">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14400" y="5029200"/>
            <a:ext cx="7315200" cy="9144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14400" y="1981200"/>
            <a:ext cx="7315200" cy="9144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Professional</a:t>
            </a:r>
            <a:endParaRPr lang="en-US" dirty="0">
              <a:latin typeface="Segoe UI Light" pitchFamily="34" charset="0"/>
              <a:cs typeface="Segoe UI Light" pitchFamily="34" charset="0"/>
            </a:endParaRPr>
          </a:p>
        </p:txBody>
      </p:sp>
      <p:sp>
        <p:nvSpPr>
          <p:cNvPr id="3" name="Content Placeholder 2"/>
          <p:cNvSpPr>
            <a:spLocks noGrp="1"/>
          </p:cNvSpPr>
          <p:nvPr>
            <p:ph idx="1"/>
          </p:nvPr>
        </p:nvSpPr>
        <p:spPr>
          <a:xfrm>
            <a:off x="457200" y="2057400"/>
            <a:ext cx="8229600" cy="4343400"/>
          </a:xfrm>
          <a:prstGeom prst="rect">
            <a:avLst/>
          </a:prstGeom>
        </p:spPr>
        <p:txBody>
          <a:bodyPr>
            <a:normAutofit/>
          </a:bodyPr>
          <a:lstStyle/>
          <a:p>
            <a:pPr marL="0" indent="0" algn="ctr">
              <a:buNone/>
            </a:pPr>
            <a:r>
              <a:rPr lang="en-US" sz="2200" dirty="0" smtClean="0">
                <a:solidFill>
                  <a:schemeClr val="bg1"/>
                </a:solidFill>
                <a:latin typeface="Segoe Semibold" pitchFamily="34" charset="0"/>
              </a:rPr>
              <a:t>Do you want the best compatibility to use your programs </a:t>
            </a:r>
            <a:br>
              <a:rPr lang="en-US" sz="2200" dirty="0" smtClean="0">
                <a:solidFill>
                  <a:schemeClr val="bg1"/>
                </a:solidFill>
                <a:latin typeface="Segoe Semibold" pitchFamily="34" charset="0"/>
              </a:rPr>
            </a:br>
            <a:r>
              <a:rPr lang="en-US" sz="2200" dirty="0" smtClean="0">
                <a:solidFill>
                  <a:schemeClr val="bg1"/>
                </a:solidFill>
                <a:latin typeface="Segoe Semibold" pitchFamily="34" charset="0"/>
              </a:rPr>
              <a:t>and applications?</a:t>
            </a:r>
            <a:br>
              <a:rPr lang="en-US" sz="2200" dirty="0" smtClean="0">
                <a:solidFill>
                  <a:schemeClr val="bg1"/>
                </a:solidFill>
                <a:latin typeface="Segoe Semibold" pitchFamily="34" charset="0"/>
              </a:rPr>
            </a:br>
            <a:endParaRPr lang="en-US" sz="2200" dirty="0" smtClean="0">
              <a:solidFill>
                <a:schemeClr val="bg1"/>
              </a:solidFill>
              <a:latin typeface="Segoe Semibold" pitchFamily="34" charset="0"/>
            </a:endParaRPr>
          </a:p>
          <a:p>
            <a:endParaRPr lang="en-US" sz="2200" dirty="0" smtClean="0"/>
          </a:p>
          <a:p>
            <a:endParaRPr lang="en-US" sz="2200" dirty="0" smtClean="0"/>
          </a:p>
          <a:p>
            <a:endParaRPr lang="en-US" sz="2200" dirty="0"/>
          </a:p>
          <a:p>
            <a:endParaRPr lang="en-US" sz="2200" dirty="0" smtClean="0"/>
          </a:p>
          <a:p>
            <a:pPr marL="0" lvl="0" indent="0">
              <a:buNone/>
            </a:pPr>
            <a:endParaRPr lang="en-US" sz="2200" b="1" dirty="0" smtClean="0"/>
          </a:p>
          <a:p>
            <a:pPr marL="0" lvl="0" indent="0" algn="ctr">
              <a:buNone/>
            </a:pPr>
            <a:r>
              <a:rPr lang="en-US" sz="2200" b="1" dirty="0" smtClean="0">
                <a:solidFill>
                  <a:schemeClr val="bg1"/>
                </a:solidFill>
              </a:rPr>
              <a:t>XP Mode</a:t>
            </a:r>
            <a:r>
              <a:rPr lang="en-US" sz="2200" dirty="0" smtClean="0">
                <a:solidFill>
                  <a:schemeClr val="bg1"/>
                </a:solidFill>
              </a:rPr>
              <a:t> </a:t>
            </a:r>
            <a:r>
              <a:rPr lang="en-US" sz="2200" dirty="0" smtClean="0">
                <a:solidFill>
                  <a:schemeClr val="bg1"/>
                </a:solidFill>
                <a:latin typeface="Segoe Semibold" pitchFamily="34" charset="0"/>
              </a:rPr>
              <a:t>- Run many Windows XP productivity</a:t>
            </a:r>
          </a:p>
          <a:p>
            <a:pPr marL="0" lvl="0" indent="0" algn="ctr">
              <a:buNone/>
            </a:pPr>
            <a:r>
              <a:rPr lang="en-US" sz="2200" dirty="0" smtClean="0">
                <a:solidFill>
                  <a:schemeClr val="bg1"/>
                </a:solidFill>
                <a:latin typeface="Segoe Semibold" pitchFamily="34" charset="0"/>
              </a:rPr>
              <a:t>applications in Windows XP mode.</a:t>
            </a:r>
            <a:endParaRPr lang="en-US" sz="900" baseline="50000" dirty="0" smtClean="0">
              <a:solidFill>
                <a:schemeClr val="bg1"/>
              </a:solidFill>
              <a:latin typeface="Segoe Semibold" pitchFamily="34" charset="0"/>
            </a:endParaRPr>
          </a:p>
          <a:p>
            <a:endParaRPr lang="en-US" dirty="0">
              <a:solidFill>
                <a:schemeClr val="bg1"/>
              </a:solidFill>
            </a:endParaRPr>
          </a:p>
        </p:txBody>
      </p:sp>
      <p:pic>
        <p:nvPicPr>
          <p:cNvPr id="17410" name="Picture 2" descr="C:\Users\Farouk Chakwa\Desktop\Picture1 copy.png"/>
          <p:cNvPicPr>
            <a:picLocks noChangeAspect="1" noChangeArrowheads="1"/>
          </p:cNvPicPr>
          <p:nvPr/>
        </p:nvPicPr>
        <p:blipFill>
          <a:blip r:embed="rId3" cstate="print"/>
          <a:srcRect/>
          <a:stretch>
            <a:fillRect/>
          </a:stretch>
        </p:blipFill>
        <p:spPr bwMode="auto">
          <a:xfrm>
            <a:off x="3523383" y="3124200"/>
            <a:ext cx="2097235" cy="157956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1000"/>
                                        <p:tgtEl>
                                          <p:spTgt spid="174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4800600"/>
            <a:ext cx="5943600" cy="1066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2362200"/>
            <a:ext cx="5943600" cy="1066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066800"/>
          </a:xfrm>
        </p:spPr>
        <p:txBody>
          <a:bodyPr>
            <a:normAutofit/>
          </a:bodyPr>
          <a:lstStyle/>
          <a:p>
            <a:r>
              <a:rPr lang="en-US" dirty="0" smtClean="0">
                <a:latin typeface="Segoe UI Light" pitchFamily="34" charset="0"/>
                <a:cs typeface="Segoe UI Light" pitchFamily="34" charset="0"/>
              </a:rPr>
              <a:t>Learn Which Edition is Right</a:t>
            </a:r>
            <a:br>
              <a:rPr lang="en-US" dirty="0" smtClean="0">
                <a:latin typeface="Segoe UI Light" pitchFamily="34" charset="0"/>
                <a:cs typeface="Segoe UI Light" pitchFamily="34" charset="0"/>
              </a:rPr>
            </a:br>
            <a:r>
              <a:rPr lang="en-US" dirty="0" smtClean="0">
                <a:latin typeface="Segoe UI Light" pitchFamily="34" charset="0"/>
                <a:cs typeface="Segoe UI Light" pitchFamily="34" charset="0"/>
              </a:rPr>
              <a:t>for Your Customers</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457200" y="2057400"/>
            <a:ext cx="8229600" cy="4068763"/>
          </a:xfrm>
          <a:prstGeom prst="rect">
            <a:avLst/>
          </a:prstGeom>
        </p:spPr>
        <p:txBody>
          <a:bodyPr anchor="t" anchorCtr="0"/>
          <a:lstStyle/>
          <a:p>
            <a:pPr>
              <a:buNone/>
            </a:pPr>
            <a:endParaRPr lang="en-US" dirty="0" smtClean="0"/>
          </a:p>
          <a:p>
            <a:pPr>
              <a:buNone/>
            </a:pPr>
            <a:r>
              <a:rPr lang="en-US" sz="2800" dirty="0" smtClean="0">
                <a:solidFill>
                  <a:schemeClr val="bg1"/>
                </a:solidFill>
                <a:latin typeface="Segoe Semibold" pitchFamily="34" charset="0"/>
              </a:rPr>
              <a:t>Why Windows</a:t>
            </a:r>
            <a:r>
              <a:rPr lang="en-US" sz="2800" baseline="30000" dirty="0" smtClean="0">
                <a:solidFill>
                  <a:schemeClr val="bg1"/>
                </a:solidFill>
                <a:latin typeface="Segoe Semibold" pitchFamily="34" charset="0"/>
              </a:rPr>
              <a:t> </a:t>
            </a:r>
            <a:r>
              <a:rPr lang="en-US" sz="2800" dirty="0" smtClean="0">
                <a:solidFill>
                  <a:schemeClr val="bg1"/>
                </a:solidFill>
                <a:latin typeface="Segoe Semibold" pitchFamily="34" charset="0"/>
              </a:rPr>
              <a:t>7 Home Premium?</a:t>
            </a:r>
          </a:p>
          <a:p>
            <a:pPr lvl="0">
              <a:buNone/>
            </a:pPr>
            <a:endParaRPr lang="en-US" dirty="0" smtClean="0"/>
          </a:p>
          <a:p>
            <a:pPr lvl="0">
              <a:buNone/>
            </a:pPr>
            <a:endParaRPr lang="en-US" dirty="0" smtClean="0"/>
          </a:p>
          <a:p>
            <a:pPr lvl="0">
              <a:buNone/>
            </a:pPr>
            <a:endParaRPr lang="en-US" dirty="0" smtClean="0"/>
          </a:p>
          <a:p>
            <a:pPr lvl="0">
              <a:buNone/>
            </a:pPr>
            <a:r>
              <a:rPr lang="en-US" sz="2800" dirty="0" smtClean="0">
                <a:solidFill>
                  <a:schemeClr val="bg1"/>
                </a:solidFill>
                <a:latin typeface="Segoe Semibold" pitchFamily="34" charset="0"/>
              </a:rPr>
              <a:t>Why Windows </a:t>
            </a:r>
            <a:r>
              <a:rPr lang="en-US" sz="2800" dirty="0">
                <a:solidFill>
                  <a:schemeClr val="bg1"/>
                </a:solidFill>
                <a:latin typeface="Segoe Semibold" pitchFamily="34" charset="0"/>
              </a:rPr>
              <a:t>7 Professional?</a:t>
            </a:r>
          </a:p>
        </p:txBody>
      </p:sp>
      <p:pic>
        <p:nvPicPr>
          <p:cNvPr id="12" name="Picture 9" descr="D:\DVD_ART36\Logos\Windows 7\Windows 7 Professional\Windows 7 Professional (brand)\Windows 7 Pro v r.png"/>
          <p:cNvPicPr>
            <a:picLocks noChangeAspect="1" noChangeArrowheads="1"/>
          </p:cNvPicPr>
          <p:nvPr/>
        </p:nvPicPr>
        <p:blipFill>
          <a:blip r:embed="rId3" cstate="print"/>
          <a:srcRect/>
          <a:stretch>
            <a:fillRect/>
          </a:stretch>
        </p:blipFill>
        <p:spPr bwMode="auto">
          <a:xfrm>
            <a:off x="6400800" y="4495800"/>
            <a:ext cx="1981200" cy="1600665"/>
          </a:xfrm>
          <a:prstGeom prst="rect">
            <a:avLst/>
          </a:prstGeom>
          <a:noFill/>
        </p:spPr>
      </p:pic>
      <p:pic>
        <p:nvPicPr>
          <p:cNvPr id="13" name="Picture 5" descr="D:\DVD_ART36\Logos\Windows 7\Windows 7 Home Premium\Windows 7 Home Premium (brand)\Windows 7 HomePremium v r.png"/>
          <p:cNvPicPr>
            <a:picLocks noChangeAspect="1" noChangeArrowheads="1"/>
          </p:cNvPicPr>
          <p:nvPr/>
        </p:nvPicPr>
        <p:blipFill>
          <a:blip r:embed="rId4" cstate="print"/>
          <a:srcRect/>
          <a:stretch>
            <a:fillRect/>
          </a:stretch>
        </p:blipFill>
        <p:spPr bwMode="auto">
          <a:xfrm>
            <a:off x="6400800" y="2133600"/>
            <a:ext cx="2029856" cy="1600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4617054"/>
            <a:ext cx="7772400" cy="1066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0" y="2102454"/>
            <a:ext cx="7772400" cy="1066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Don’t Forget to Tell your Customers About</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457200" y="1416654"/>
            <a:ext cx="8229600" cy="4068763"/>
          </a:xfrm>
          <a:prstGeom prst="rect">
            <a:avLst/>
          </a:prstGeom>
        </p:spPr>
        <p:txBody>
          <a:bodyPr anchor="t" anchorCtr="0">
            <a:normAutofit fontScale="92500" lnSpcReduction="10000"/>
          </a:bodyPr>
          <a:lstStyle/>
          <a:p>
            <a:pPr>
              <a:buNone/>
            </a:pPr>
            <a:endParaRPr lang="en-US" dirty="0" smtClean="0"/>
          </a:p>
          <a:p>
            <a:pPr>
              <a:buNone/>
            </a:pPr>
            <a:endParaRPr lang="en-US" dirty="0" smtClean="0"/>
          </a:p>
          <a:p>
            <a:pPr>
              <a:buNone/>
            </a:pPr>
            <a:r>
              <a:rPr lang="en-US" dirty="0" smtClean="0">
                <a:solidFill>
                  <a:schemeClr val="bg1"/>
                </a:solidFill>
                <a:latin typeface="Segoe Semibold" pitchFamily="34" charset="0"/>
              </a:rPr>
              <a:t>Windows Live™</a:t>
            </a:r>
          </a:p>
          <a:p>
            <a:pPr>
              <a:buNone/>
            </a:pPr>
            <a:endParaRPr lang="en-US" dirty="0"/>
          </a:p>
          <a:p>
            <a:pPr>
              <a:buNone/>
            </a:pPr>
            <a:endParaRPr lang="en-US" dirty="0" smtClean="0"/>
          </a:p>
          <a:p>
            <a:pPr>
              <a:buNone/>
            </a:pPr>
            <a:endParaRPr lang="en-US" dirty="0" smtClean="0"/>
          </a:p>
          <a:p>
            <a:pPr>
              <a:buNone/>
            </a:pPr>
            <a:endParaRPr lang="en-US" dirty="0" smtClean="0"/>
          </a:p>
          <a:p>
            <a:pPr>
              <a:buNone/>
            </a:pPr>
            <a:r>
              <a:rPr lang="en-US" dirty="0" smtClean="0">
                <a:solidFill>
                  <a:schemeClr val="bg1"/>
                </a:solidFill>
                <a:latin typeface="Segoe Semibold" pitchFamily="34" charset="0"/>
              </a:rPr>
              <a:t>Windows Logo Program</a:t>
            </a:r>
          </a:p>
          <a:p>
            <a:pPr>
              <a:buNone/>
            </a:pPr>
            <a:endParaRPr lang="en-US" dirty="0" smtClean="0"/>
          </a:p>
          <a:p>
            <a:pPr>
              <a:buNone/>
            </a:pPr>
            <a:endParaRPr lang="en-US" dirty="0" smtClean="0"/>
          </a:p>
        </p:txBody>
      </p:sp>
      <p:pic>
        <p:nvPicPr>
          <p:cNvPr id="6" name="Picture 2" descr="\\redbeard\Projects\MS 025 Win7 Fact Sheet and PPTX\Creative\120x240_WL_2.png"/>
          <p:cNvPicPr>
            <a:picLocks noChangeAspect="1" noChangeArrowheads="1"/>
          </p:cNvPicPr>
          <p:nvPr/>
        </p:nvPicPr>
        <p:blipFill>
          <a:blip r:embed="rId3" cstate="print"/>
          <a:stretch>
            <a:fillRect/>
          </a:stretch>
        </p:blipFill>
        <p:spPr bwMode="auto">
          <a:xfrm>
            <a:off x="7353300" y="1950054"/>
            <a:ext cx="952501" cy="1905000"/>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pic>
      <p:pic>
        <p:nvPicPr>
          <p:cNvPr id="17" name="Picture 2" descr="C:\Users\v-suhosf\Documents\WinClient BG\w7.png"/>
          <p:cNvPicPr>
            <a:picLocks noChangeAspect="1" noChangeArrowheads="1"/>
          </p:cNvPicPr>
          <p:nvPr/>
        </p:nvPicPr>
        <p:blipFill>
          <a:blip r:embed="rId4" cstate="print"/>
          <a:srcRect/>
          <a:stretch>
            <a:fillRect/>
          </a:stretch>
        </p:blipFill>
        <p:spPr bwMode="auto">
          <a:xfrm>
            <a:off x="7315200" y="4236054"/>
            <a:ext cx="1011882" cy="976686"/>
          </a:xfrm>
          <a:prstGeom prst="rect">
            <a:avLst/>
          </a:prstGeom>
          <a:noFill/>
        </p:spPr>
      </p:pic>
      <p:pic>
        <p:nvPicPr>
          <p:cNvPr id="18" name="Picture 3" descr="C:\Users\v-suhosf\Documents\WinClient BG\w7-comp.png"/>
          <p:cNvPicPr>
            <a:picLocks noChangeAspect="1" noChangeArrowheads="1"/>
          </p:cNvPicPr>
          <p:nvPr/>
        </p:nvPicPr>
        <p:blipFill>
          <a:blip r:embed="rId5" cstate="print"/>
          <a:srcRect/>
          <a:stretch>
            <a:fillRect/>
          </a:stretch>
        </p:blipFill>
        <p:spPr bwMode="auto">
          <a:xfrm>
            <a:off x="7315200" y="5288940"/>
            <a:ext cx="976060" cy="111186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10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5334000"/>
          </a:xfrm>
          <a:prstGeom prst="rect">
            <a:avLst/>
          </a:prstGeom>
        </p:spPr>
        <p:txBody>
          <a:bodyPr/>
          <a:lstStyle/>
          <a:p>
            <a:r>
              <a:rPr lang="en-US" dirty="0" smtClean="0"/>
              <a:t>It’s FREE!</a:t>
            </a:r>
          </a:p>
          <a:p>
            <a:pPr lvl="1"/>
            <a:r>
              <a:rPr lang="en-US" dirty="0" smtClean="0"/>
              <a:t>Windows Live Essentials</a:t>
            </a:r>
          </a:p>
          <a:p>
            <a:pPr lvl="1"/>
            <a:r>
              <a:rPr lang="en-US" dirty="0" smtClean="0"/>
              <a:t>Windows Live Services</a:t>
            </a:r>
          </a:p>
          <a:p>
            <a:pPr lvl="1"/>
            <a:r>
              <a:rPr lang="en-US" dirty="0" smtClean="0"/>
              <a:t>Windows Live Mobile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E7274C1D-C5C9-4088-97B7-768846C101D2}" type="datetime2">
              <a:rPr lang="en-US" smtClean="0"/>
              <a:pPr/>
              <a:t>Monday, August 31, 2009</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21</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pic>
        <p:nvPicPr>
          <p:cNvPr id="7" name="Picture 6" descr="WLive_h_rgb_r.png"/>
          <p:cNvPicPr>
            <a:picLocks noChangeAspect="1"/>
          </p:cNvPicPr>
          <p:nvPr/>
        </p:nvPicPr>
        <p:blipFill>
          <a:blip r:embed="rId3" cstate="print"/>
          <a:stretch>
            <a:fillRect/>
          </a:stretch>
        </p:blipFill>
        <p:spPr>
          <a:xfrm>
            <a:off x="457200" y="304800"/>
            <a:ext cx="2971800" cy="395416"/>
          </a:xfrm>
          <a:prstGeom prst="rect">
            <a:avLst/>
          </a:prstGeom>
        </p:spPr>
      </p:pic>
      <p:pic>
        <p:nvPicPr>
          <p:cNvPr id="8" name="Picture 7" descr="WLPhotoGallery_64x64.png"/>
          <p:cNvPicPr>
            <a:picLocks noChangeAspect="1"/>
          </p:cNvPicPr>
          <p:nvPr/>
        </p:nvPicPr>
        <p:blipFill>
          <a:blip r:embed="rId4" cstate="print"/>
          <a:stretch>
            <a:fillRect/>
          </a:stretch>
        </p:blipFill>
        <p:spPr>
          <a:xfrm>
            <a:off x="6248400" y="4495800"/>
            <a:ext cx="609600" cy="619125"/>
          </a:xfrm>
          <a:prstGeom prst="rect">
            <a:avLst/>
          </a:prstGeom>
        </p:spPr>
      </p:pic>
      <p:sp>
        <p:nvSpPr>
          <p:cNvPr id="10" name="TextBox 9"/>
          <p:cNvSpPr txBox="1"/>
          <p:nvPr/>
        </p:nvSpPr>
        <p:spPr>
          <a:xfrm>
            <a:off x="6896100" y="1828800"/>
            <a:ext cx="1452642" cy="4093428"/>
          </a:xfrm>
          <a:prstGeom prst="rect">
            <a:avLst/>
          </a:prstGeom>
          <a:noFill/>
        </p:spPr>
        <p:txBody>
          <a:bodyPr wrap="none" rtlCol="0">
            <a:spAutoFit/>
          </a:bodyPr>
          <a:lstStyle/>
          <a:p>
            <a:r>
              <a:rPr lang="en-US" sz="2000" dirty="0" smtClean="0">
                <a:solidFill>
                  <a:schemeClr val="bg1"/>
                </a:solidFill>
                <a:latin typeface="Segoe Light"/>
              </a:rPr>
              <a:t>Hotmail</a:t>
            </a:r>
            <a:br>
              <a:rPr lang="en-US" sz="2000" dirty="0" smtClean="0">
                <a:solidFill>
                  <a:schemeClr val="bg1"/>
                </a:solidFill>
                <a:latin typeface="Segoe Light"/>
              </a:rPr>
            </a:br>
            <a:r>
              <a:rPr lang="en-US" sz="2000" dirty="0" smtClean="0">
                <a:solidFill>
                  <a:schemeClr val="bg1"/>
                </a:solidFill>
                <a:latin typeface="Segoe Light"/>
              </a:rPr>
              <a:t/>
            </a:r>
            <a:br>
              <a:rPr lang="en-US" sz="2000" dirty="0" smtClean="0">
                <a:solidFill>
                  <a:schemeClr val="bg1"/>
                </a:solidFill>
                <a:latin typeface="Segoe Light"/>
              </a:rPr>
            </a:br>
            <a:endParaRPr lang="en-US" sz="2000" dirty="0" smtClean="0">
              <a:solidFill>
                <a:schemeClr val="bg1"/>
              </a:solidFill>
              <a:latin typeface="Segoe Light"/>
            </a:endParaRPr>
          </a:p>
          <a:p>
            <a:r>
              <a:rPr lang="en-US" sz="2000" dirty="0" smtClean="0">
                <a:solidFill>
                  <a:schemeClr val="bg1"/>
                </a:solidFill>
                <a:latin typeface="Segoe Light"/>
              </a:rPr>
              <a:t>Messenger</a:t>
            </a:r>
            <a:br>
              <a:rPr lang="en-US" sz="2000" dirty="0" smtClean="0">
                <a:solidFill>
                  <a:schemeClr val="bg1"/>
                </a:solidFill>
                <a:latin typeface="Segoe Light"/>
              </a:rPr>
            </a:br>
            <a:r>
              <a:rPr lang="en-US" sz="2000" dirty="0" smtClean="0">
                <a:solidFill>
                  <a:schemeClr val="bg1"/>
                </a:solidFill>
                <a:latin typeface="Segoe Light"/>
              </a:rPr>
              <a:t/>
            </a:r>
            <a:br>
              <a:rPr lang="en-US" sz="2000" dirty="0" smtClean="0">
                <a:solidFill>
                  <a:schemeClr val="bg1"/>
                </a:solidFill>
                <a:latin typeface="Segoe Light"/>
              </a:rPr>
            </a:br>
            <a:endParaRPr lang="en-US" sz="2000" dirty="0" smtClean="0">
              <a:solidFill>
                <a:schemeClr val="bg1"/>
              </a:solidFill>
              <a:latin typeface="Segoe Light"/>
            </a:endParaRPr>
          </a:p>
          <a:p>
            <a:r>
              <a:rPr lang="en-US" sz="2000" dirty="0" err="1" smtClean="0">
                <a:solidFill>
                  <a:schemeClr val="bg1"/>
                </a:solidFill>
                <a:latin typeface="Segoe Light"/>
              </a:rPr>
              <a:t>SkyDrive</a:t>
            </a:r>
            <a:r>
              <a:rPr lang="en-US" sz="2000" dirty="0" smtClean="0">
                <a:solidFill>
                  <a:schemeClr val="bg1"/>
                </a:solidFill>
                <a:latin typeface="Segoe Light"/>
              </a:rPr>
              <a:t/>
            </a:r>
            <a:br>
              <a:rPr lang="en-US" sz="2000" dirty="0" smtClean="0">
                <a:solidFill>
                  <a:schemeClr val="bg1"/>
                </a:solidFill>
                <a:latin typeface="Segoe Light"/>
              </a:rPr>
            </a:br>
            <a:r>
              <a:rPr lang="en-US" sz="2000" dirty="0" smtClean="0">
                <a:solidFill>
                  <a:schemeClr val="bg1"/>
                </a:solidFill>
                <a:latin typeface="Segoe Light"/>
              </a:rPr>
              <a:t/>
            </a:r>
            <a:br>
              <a:rPr lang="en-US" sz="2000" dirty="0" smtClean="0">
                <a:solidFill>
                  <a:schemeClr val="bg1"/>
                </a:solidFill>
                <a:latin typeface="Segoe Light"/>
              </a:rPr>
            </a:br>
            <a:endParaRPr lang="en-US" sz="2000" dirty="0" smtClean="0">
              <a:solidFill>
                <a:schemeClr val="bg1"/>
              </a:solidFill>
              <a:latin typeface="Segoe Light"/>
            </a:endParaRPr>
          </a:p>
          <a:p>
            <a:r>
              <a:rPr lang="en-US" sz="2000" dirty="0" smtClean="0">
                <a:solidFill>
                  <a:schemeClr val="bg1"/>
                </a:solidFill>
                <a:latin typeface="Segoe Light"/>
              </a:rPr>
              <a:t>Photos</a:t>
            </a:r>
            <a:br>
              <a:rPr lang="en-US" sz="2000" dirty="0" smtClean="0">
                <a:solidFill>
                  <a:schemeClr val="bg1"/>
                </a:solidFill>
                <a:latin typeface="Segoe Light"/>
              </a:rPr>
            </a:br>
            <a:r>
              <a:rPr lang="en-US" sz="2000" dirty="0" smtClean="0">
                <a:solidFill>
                  <a:schemeClr val="bg1"/>
                </a:solidFill>
                <a:latin typeface="Segoe Light"/>
              </a:rPr>
              <a:t/>
            </a:r>
            <a:br>
              <a:rPr lang="en-US" sz="2000" dirty="0" smtClean="0">
                <a:solidFill>
                  <a:schemeClr val="bg1"/>
                </a:solidFill>
                <a:latin typeface="Segoe Light"/>
              </a:rPr>
            </a:br>
            <a:endParaRPr lang="en-US" sz="2000" dirty="0" smtClean="0">
              <a:solidFill>
                <a:schemeClr val="bg1"/>
              </a:solidFill>
              <a:latin typeface="Segoe Light"/>
            </a:endParaRPr>
          </a:p>
          <a:p>
            <a:r>
              <a:rPr lang="en-US" sz="2000" dirty="0" smtClean="0">
                <a:solidFill>
                  <a:schemeClr val="bg1"/>
                </a:solidFill>
                <a:latin typeface="Segoe Light"/>
              </a:rPr>
              <a:t>People</a:t>
            </a:r>
            <a:endParaRPr lang="en-US" sz="2000" dirty="0">
              <a:solidFill>
                <a:schemeClr val="bg1"/>
              </a:solidFill>
              <a:latin typeface="Segoe Light"/>
            </a:endParaRPr>
          </a:p>
        </p:txBody>
      </p:sp>
      <p:pic>
        <p:nvPicPr>
          <p:cNvPr id="1026" name="Picture 2" descr="C:\Users\bennies.REDMOND\Downloads\Mail\WLMail_64x64.png"/>
          <p:cNvPicPr>
            <a:picLocks noChangeAspect="1" noChangeArrowheads="1"/>
          </p:cNvPicPr>
          <p:nvPr/>
        </p:nvPicPr>
        <p:blipFill>
          <a:blip r:embed="rId5" cstate="print"/>
          <a:srcRect/>
          <a:stretch>
            <a:fillRect/>
          </a:stretch>
        </p:blipFill>
        <p:spPr bwMode="auto">
          <a:xfrm>
            <a:off x="6248400" y="1752600"/>
            <a:ext cx="609600" cy="609600"/>
          </a:xfrm>
          <a:prstGeom prst="rect">
            <a:avLst/>
          </a:prstGeom>
          <a:noFill/>
        </p:spPr>
      </p:pic>
      <p:pic>
        <p:nvPicPr>
          <p:cNvPr id="1027" name="Picture 3" descr="C:\Users\bennies.REDMOND\Downloads\IM_MediaBin_Items_2\WLMessenger_64x64.png"/>
          <p:cNvPicPr>
            <a:picLocks noChangeAspect="1" noChangeArrowheads="1"/>
          </p:cNvPicPr>
          <p:nvPr/>
        </p:nvPicPr>
        <p:blipFill>
          <a:blip r:embed="rId6" cstate="print"/>
          <a:srcRect/>
          <a:stretch>
            <a:fillRect/>
          </a:stretch>
        </p:blipFill>
        <p:spPr bwMode="auto">
          <a:xfrm>
            <a:off x="6248400" y="2625725"/>
            <a:ext cx="609600" cy="609600"/>
          </a:xfrm>
          <a:prstGeom prst="rect">
            <a:avLst/>
          </a:prstGeom>
          <a:noFill/>
        </p:spPr>
      </p:pic>
      <p:pic>
        <p:nvPicPr>
          <p:cNvPr id="1028" name="Picture 4" descr="C:\Users\bennies.REDMOND\Downloads\SkyD_MediaBin_Items_3\WLSkydrive_64x64.png"/>
          <p:cNvPicPr>
            <a:picLocks noChangeAspect="1" noChangeArrowheads="1"/>
          </p:cNvPicPr>
          <p:nvPr/>
        </p:nvPicPr>
        <p:blipFill>
          <a:blip r:embed="rId7" cstate="print"/>
          <a:srcRect/>
          <a:stretch>
            <a:fillRect/>
          </a:stretch>
        </p:blipFill>
        <p:spPr bwMode="auto">
          <a:xfrm>
            <a:off x="6248400" y="3527425"/>
            <a:ext cx="609600" cy="609600"/>
          </a:xfrm>
          <a:prstGeom prst="rect">
            <a:avLst/>
          </a:prstGeom>
          <a:noFill/>
        </p:spPr>
      </p:pic>
      <p:pic>
        <p:nvPicPr>
          <p:cNvPr id="1029" name="Picture 5" descr="C:\Users\bennies.REDMOND\Downloads\People_MediaBin_Items_4\WLPeople_64x64.png"/>
          <p:cNvPicPr>
            <a:picLocks noChangeAspect="1" noChangeArrowheads="1"/>
          </p:cNvPicPr>
          <p:nvPr/>
        </p:nvPicPr>
        <p:blipFill>
          <a:blip r:embed="rId8" cstate="print"/>
          <a:srcRect/>
          <a:stretch>
            <a:fillRect/>
          </a:stretch>
        </p:blipFill>
        <p:spPr bwMode="auto">
          <a:xfrm>
            <a:off x="6248400" y="5410200"/>
            <a:ext cx="609600" cy="609600"/>
          </a:xfrm>
          <a:prstGeom prst="rect">
            <a:avLst/>
          </a:prstGeom>
          <a:noFill/>
        </p:spPr>
      </p:pic>
      <p:cxnSp>
        <p:nvCxnSpPr>
          <p:cNvPr id="15" name="Straight Connector 14"/>
          <p:cNvCxnSpPr/>
          <p:nvPr/>
        </p:nvCxnSpPr>
        <p:spPr>
          <a:xfrm rot="5400000">
            <a:off x="3734089" y="3808701"/>
            <a:ext cx="4114800" cy="25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descr="PhotoEmail.JPG"/>
          <p:cNvPicPr>
            <a:picLocks noChangeAspect="1"/>
          </p:cNvPicPr>
          <p:nvPr/>
        </p:nvPicPr>
        <p:blipFill>
          <a:blip r:embed="rId9" cstate="print"/>
          <a:stretch>
            <a:fillRect/>
          </a:stretch>
        </p:blipFill>
        <p:spPr>
          <a:xfrm>
            <a:off x="1371600" y="4267200"/>
            <a:ext cx="3078616" cy="172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C:\Users\bennies.REDMOND\Pictures\Microsoft Clip Organizer\j0432670.png"/>
          <p:cNvPicPr>
            <a:picLocks noChangeAspect="1" noChangeArrowheads="1"/>
          </p:cNvPicPr>
          <p:nvPr/>
        </p:nvPicPr>
        <p:blipFill>
          <a:blip r:embed="rId10" cstate="print"/>
          <a:srcRect/>
          <a:stretch>
            <a:fillRect/>
          </a:stretch>
        </p:blipFill>
        <p:spPr bwMode="auto">
          <a:xfrm>
            <a:off x="2461646" y="4756150"/>
            <a:ext cx="898525" cy="898525"/>
          </a:xfrm>
          <a:prstGeom prst="rect">
            <a:avLst/>
          </a:prstGeom>
          <a:noFill/>
        </p:spPr>
      </p:pic>
      <p:sp>
        <p:nvSpPr>
          <p:cNvPr id="20" name="TextBox 19"/>
          <p:cNvSpPr txBox="1"/>
          <p:nvPr/>
        </p:nvSpPr>
        <p:spPr>
          <a:xfrm>
            <a:off x="2057400" y="6019800"/>
            <a:ext cx="2566985" cy="369332"/>
          </a:xfrm>
          <a:prstGeom prst="rect">
            <a:avLst/>
          </a:prstGeom>
          <a:noFill/>
        </p:spPr>
        <p:txBody>
          <a:bodyPr wrap="none" rtlCol="0">
            <a:spAutoFit/>
          </a:bodyPr>
          <a:lstStyle/>
          <a:p>
            <a:r>
              <a:rPr lang="en-US" i="1" dirty="0" smtClean="0">
                <a:solidFill>
                  <a:schemeClr val="bg1"/>
                </a:solidFill>
              </a:rPr>
              <a:t>Windows Live: Life online</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1371600"/>
            <a:ext cx="8382000" cy="3352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4294967295"/>
          </p:nvPr>
        </p:nvSpPr>
        <p:spPr>
          <a:xfrm>
            <a:off x="381000" y="1524000"/>
            <a:ext cx="8229600" cy="3124200"/>
          </a:xfrm>
          <a:prstGeom prst="rect">
            <a:avLst/>
          </a:prstGeom>
        </p:spPr>
        <p:txBody>
          <a:bodyPr anchor="t">
            <a:normAutofit/>
          </a:bodyPr>
          <a:lstStyle/>
          <a:p>
            <a:endParaRPr lang="en-US" sz="1200" dirty="0" smtClean="0">
              <a:solidFill>
                <a:schemeClr val="bg1"/>
              </a:solidFill>
            </a:endParaRPr>
          </a:p>
          <a:p>
            <a:pPr marL="320040" indent="-137160">
              <a:buClr>
                <a:schemeClr val="tx2">
                  <a:lumMod val="20000"/>
                  <a:lumOff val="80000"/>
                </a:schemeClr>
              </a:buClr>
            </a:pPr>
            <a:r>
              <a:rPr lang="en-US" sz="2400" b="1" dirty="0" smtClean="0">
                <a:solidFill>
                  <a:schemeClr val="bg1"/>
                </a:solidFill>
              </a:rPr>
              <a:t>Windows 7 System Requirements</a:t>
            </a:r>
          </a:p>
          <a:p>
            <a:pPr marL="720090" lvl="1" indent="-137160">
              <a:buClr>
                <a:schemeClr val="tx2">
                  <a:lumMod val="20000"/>
                  <a:lumOff val="80000"/>
                </a:schemeClr>
              </a:buClr>
            </a:pPr>
            <a:r>
              <a:rPr lang="en-US" sz="2000" dirty="0" smtClean="0">
                <a:solidFill>
                  <a:schemeClr val="bg1"/>
                </a:solidFill>
              </a:rPr>
              <a:t>1GHz or faster 32-bit (x86) or 64-bit (x64) processor</a:t>
            </a:r>
          </a:p>
          <a:p>
            <a:pPr marL="720090" lvl="1" indent="-137160">
              <a:buClr>
                <a:schemeClr val="tx2">
                  <a:lumMod val="20000"/>
                  <a:lumOff val="80000"/>
                </a:schemeClr>
              </a:buClr>
            </a:pPr>
            <a:r>
              <a:rPr lang="en-US" sz="2000" dirty="0" smtClean="0">
                <a:solidFill>
                  <a:schemeClr val="bg1"/>
                </a:solidFill>
              </a:rPr>
              <a:t>1GB RAM (32-bit) / 2GB RAM (64-bit)</a:t>
            </a:r>
          </a:p>
          <a:p>
            <a:pPr marL="720090" lvl="1" indent="-137160">
              <a:buClr>
                <a:schemeClr val="tx2">
                  <a:lumMod val="20000"/>
                  <a:lumOff val="80000"/>
                </a:schemeClr>
              </a:buClr>
            </a:pPr>
            <a:r>
              <a:rPr lang="en-US" sz="2000" dirty="0" smtClean="0">
                <a:solidFill>
                  <a:schemeClr val="bg1"/>
                </a:solidFill>
              </a:rPr>
              <a:t>16BG available disk space (32-bit) / 20GB (64-bit)</a:t>
            </a:r>
          </a:p>
          <a:p>
            <a:pPr marL="720090" lvl="1" indent="-137160">
              <a:buClr>
                <a:schemeClr val="tx2">
                  <a:lumMod val="20000"/>
                  <a:lumOff val="80000"/>
                </a:schemeClr>
              </a:buClr>
            </a:pPr>
            <a:r>
              <a:rPr lang="en-US" sz="2000" dirty="0" smtClean="0">
                <a:solidFill>
                  <a:schemeClr val="bg1"/>
                </a:solidFill>
              </a:rPr>
              <a:t>DirectX® 9 graphics processor with WDDM 1.0 or higher driver</a:t>
            </a:r>
            <a:br>
              <a:rPr lang="en-US" sz="2000" dirty="0" smtClean="0">
                <a:solidFill>
                  <a:schemeClr val="bg1"/>
                </a:solidFill>
              </a:rPr>
            </a:br>
            <a:endParaRPr lang="en-US" sz="2000" dirty="0" smtClean="0">
              <a:solidFill>
                <a:schemeClr val="bg1"/>
              </a:solidFill>
            </a:endParaRPr>
          </a:p>
          <a:p>
            <a:pPr marL="720090" lvl="1" indent="-137160">
              <a:buClr>
                <a:schemeClr val="tx2">
                  <a:lumMod val="20000"/>
                  <a:lumOff val="80000"/>
                </a:schemeClr>
              </a:buClr>
            </a:pPr>
            <a:r>
              <a:rPr lang="en-US" sz="2000" dirty="0" smtClean="0">
                <a:solidFill>
                  <a:schemeClr val="bg1"/>
                </a:solidFill>
              </a:rPr>
              <a:t>Plus, Additional Requirements to use Certain Features</a:t>
            </a:r>
            <a:endParaRPr lang="en-US" sz="2000" dirty="0">
              <a:solidFill>
                <a:schemeClr val="bg1"/>
              </a:solidFill>
            </a:endParaRPr>
          </a:p>
        </p:txBody>
      </p:sp>
      <p:sp>
        <p:nvSpPr>
          <p:cNvPr id="6" name="Title 5"/>
          <p:cNvSpPr>
            <a:spLocks noGrp="1"/>
          </p:cNvSpPr>
          <p:nvPr>
            <p:ph type="title"/>
          </p:nvPr>
        </p:nvSpPr>
        <p:spPr/>
        <p:txBody>
          <a:bodyPr/>
          <a:lstStyle/>
          <a:p>
            <a:r>
              <a:rPr lang="en-US" dirty="0" smtClean="0"/>
              <a:t>System Requirements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calcmode="lin" valueType="num">
                                      <p:cBhvr>
                                        <p:cTn id="1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2" dur="500"/>
                                        <p:tgtEl>
                                          <p:spTgt spid="3">
                                            <p:txEl>
                                              <p:pRg st="2" end="2"/>
                                            </p:txEl>
                                          </p:spTgt>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3">
                                            <p:txEl>
                                              <p:pRg st="3" end="3"/>
                                            </p:txEl>
                                          </p:spTgt>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p:cTn id="3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4419601"/>
            <a:ext cx="1981200" cy="1077218"/>
          </a:xfrm>
          <a:prstGeom prst="rect">
            <a:avLst/>
          </a:prstGeom>
          <a:noFill/>
        </p:spPr>
        <p:txBody>
          <a:bodyPr wrap="square" rtlCol="0">
            <a:spAutoFit/>
          </a:bodyPr>
          <a:lstStyle/>
          <a:p>
            <a:pPr algn="ctr"/>
            <a:r>
              <a:rPr lang="en-US" sz="3200" dirty="0" smtClean="0">
                <a:solidFill>
                  <a:schemeClr val="bg1"/>
                </a:solidFill>
                <a:latin typeface="Segoe UI Light" pitchFamily="34" charset="0"/>
                <a:cs typeface="Segoe UI Light" pitchFamily="34" charset="0"/>
              </a:rPr>
              <a:t>Thank You</a:t>
            </a:r>
            <a:endParaRPr lang="en-US" sz="3200" dirty="0">
              <a:solidFill>
                <a:schemeClr val="bg1"/>
              </a:solidFill>
              <a:latin typeface="Segoe UI Light" pitchFamily="34" charset="0"/>
              <a:cs typeface="Segoe UI Light"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2743200"/>
            <a:ext cx="5257800" cy="2590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066800"/>
          </a:xfrm>
        </p:spPr>
        <p:txBody>
          <a:bodyPr>
            <a:normAutofit/>
          </a:bodyPr>
          <a:lstStyle/>
          <a:p>
            <a:r>
              <a:rPr lang="en-US" dirty="0" smtClean="0">
                <a:latin typeface="Segoe UI Light" pitchFamily="34" charset="0"/>
                <a:cs typeface="Segoe UI Light" pitchFamily="34" charset="0"/>
              </a:rPr>
              <a:t>Learn Which Edition is Right</a:t>
            </a:r>
            <a:br>
              <a:rPr lang="en-US" dirty="0" smtClean="0">
                <a:latin typeface="Segoe UI Light" pitchFamily="34" charset="0"/>
                <a:cs typeface="Segoe UI Light" pitchFamily="34" charset="0"/>
              </a:rPr>
            </a:br>
            <a:r>
              <a:rPr lang="en-US" dirty="0" smtClean="0">
                <a:latin typeface="Segoe UI Light" pitchFamily="34" charset="0"/>
                <a:cs typeface="Segoe UI Light" pitchFamily="34" charset="0"/>
              </a:rPr>
              <a:t>for Your Customers</a:t>
            </a:r>
            <a:endParaRPr lang="en-US" dirty="0">
              <a:latin typeface="Segoe UI Light" pitchFamily="34" charset="0"/>
              <a:cs typeface="Segoe UI Light" pitchFamily="34" charset="0"/>
            </a:endParaRPr>
          </a:p>
        </p:txBody>
      </p:sp>
      <p:sp>
        <p:nvSpPr>
          <p:cNvPr id="4" name="Content Placeholder 2"/>
          <p:cNvSpPr>
            <a:spLocks noGrp="1"/>
          </p:cNvSpPr>
          <p:nvPr>
            <p:ph idx="4294967295"/>
          </p:nvPr>
        </p:nvSpPr>
        <p:spPr>
          <a:xfrm>
            <a:off x="609600" y="2255837"/>
            <a:ext cx="4953000" cy="3001963"/>
          </a:xfrm>
          <a:prstGeom prst="rect">
            <a:avLst/>
          </a:prstGeom>
        </p:spPr>
        <p:txBody>
          <a:bodyPr anchor="t"/>
          <a:lstStyle/>
          <a:p>
            <a:pPr>
              <a:buNone/>
            </a:pPr>
            <a:r>
              <a:rPr lang="en-US" sz="2000" b="1" dirty="0" smtClean="0">
                <a:solidFill>
                  <a:schemeClr val="tx2">
                    <a:lumMod val="60000"/>
                    <a:lumOff val="40000"/>
                  </a:schemeClr>
                </a:solidFill>
              </a:rPr>
              <a:t>Why Windows 7 Home Premium?</a:t>
            </a:r>
            <a:br>
              <a:rPr lang="en-US" sz="2000" b="1" dirty="0" smtClean="0">
                <a:solidFill>
                  <a:schemeClr val="tx2">
                    <a:lumMod val="60000"/>
                    <a:lumOff val="40000"/>
                  </a:schemeClr>
                </a:solidFill>
              </a:rPr>
            </a:br>
            <a:endParaRPr lang="en-US" sz="1800" dirty="0" smtClean="0"/>
          </a:p>
          <a:p>
            <a:pPr>
              <a:buNone/>
            </a:pPr>
            <a:r>
              <a:rPr lang="en-US" sz="1800" dirty="0" smtClean="0">
                <a:solidFill>
                  <a:schemeClr val="bg1"/>
                </a:solidFill>
                <a:latin typeface="Segoe Semibold" pitchFamily="34" charset="0"/>
              </a:rPr>
              <a:t>Best Entertainment Experience</a:t>
            </a:r>
          </a:p>
          <a:p>
            <a:pPr marL="320040" indent="-137160">
              <a:buClr>
                <a:schemeClr val="tx2">
                  <a:lumMod val="20000"/>
                  <a:lumOff val="80000"/>
                </a:schemeClr>
              </a:buClr>
            </a:pPr>
            <a:r>
              <a:rPr lang="en-US" sz="1600" dirty="0" smtClean="0">
                <a:solidFill>
                  <a:schemeClr val="bg1"/>
                </a:solidFill>
              </a:rPr>
              <a:t>Easily create a home network and connect printers and other devices with HomeGroup </a:t>
            </a:r>
          </a:p>
          <a:p>
            <a:pPr marL="320040" indent="-137160">
              <a:buClr>
                <a:schemeClr val="tx2">
                  <a:lumMod val="20000"/>
                  <a:lumOff val="80000"/>
                </a:schemeClr>
              </a:buClr>
              <a:buNone/>
            </a:pPr>
            <a:endParaRPr lang="en-US" sz="800" dirty="0" smtClean="0">
              <a:solidFill>
                <a:schemeClr val="bg1"/>
              </a:solidFill>
            </a:endParaRPr>
          </a:p>
          <a:p>
            <a:pPr marL="320040" indent="-137160">
              <a:buClr>
                <a:schemeClr val="tx2">
                  <a:lumMod val="20000"/>
                  <a:lumOff val="80000"/>
                </a:schemeClr>
              </a:buClr>
            </a:pPr>
            <a:r>
              <a:rPr lang="en-US" sz="1600" dirty="0" smtClean="0">
                <a:solidFill>
                  <a:schemeClr val="bg1"/>
                </a:solidFill>
              </a:rPr>
              <a:t>Enhancements to Windows</a:t>
            </a:r>
            <a:r>
              <a:rPr lang="en-US" sz="1600" baseline="30000" dirty="0" smtClean="0">
                <a:solidFill>
                  <a:schemeClr val="bg1"/>
                </a:solidFill>
              </a:rPr>
              <a:t>®</a:t>
            </a:r>
            <a:r>
              <a:rPr lang="en-US" sz="1600" dirty="0" smtClean="0">
                <a:solidFill>
                  <a:schemeClr val="bg1"/>
                </a:solidFill>
              </a:rPr>
              <a:t> Media Center, including access to free Internet TV</a:t>
            </a:r>
            <a:r>
              <a:rPr lang="en-US" sz="1600" baseline="30000" dirty="0" smtClean="0">
                <a:solidFill>
                  <a:schemeClr val="bg1"/>
                </a:solidFill>
              </a:rPr>
              <a:t>1</a:t>
            </a:r>
          </a:p>
          <a:p>
            <a:pPr marL="320040" indent="-137160">
              <a:buClr>
                <a:schemeClr val="tx2">
                  <a:lumMod val="20000"/>
                  <a:lumOff val="80000"/>
                </a:schemeClr>
              </a:buClr>
              <a:buNone/>
            </a:pPr>
            <a:endParaRPr lang="en-US" sz="800" dirty="0" smtClean="0">
              <a:solidFill>
                <a:schemeClr val="bg1"/>
              </a:solidFill>
            </a:endParaRPr>
          </a:p>
          <a:p>
            <a:pPr marL="320040" indent="-137160">
              <a:buClr>
                <a:schemeClr val="tx2">
                  <a:lumMod val="20000"/>
                  <a:lumOff val="80000"/>
                </a:schemeClr>
              </a:buClr>
            </a:pPr>
            <a:r>
              <a:rPr lang="en-US" sz="1600" dirty="0" smtClean="0">
                <a:solidFill>
                  <a:schemeClr val="bg1"/>
                </a:solidFill>
              </a:rPr>
              <a:t>Simplify everyday tasks with improved desktop navigation features like Pin, Snap, and Shake.</a:t>
            </a:r>
            <a:endParaRPr lang="en-US" sz="1600" dirty="0">
              <a:solidFill>
                <a:schemeClr val="bg1"/>
              </a:solidFill>
            </a:endParaRPr>
          </a:p>
        </p:txBody>
      </p:sp>
      <p:sp>
        <p:nvSpPr>
          <p:cNvPr id="7" name="TextBox 6"/>
          <p:cNvSpPr txBox="1"/>
          <p:nvPr/>
        </p:nvSpPr>
        <p:spPr>
          <a:xfrm>
            <a:off x="152400" y="6334780"/>
            <a:ext cx="5867400" cy="523220"/>
          </a:xfrm>
          <a:prstGeom prst="rect">
            <a:avLst/>
          </a:prstGeom>
          <a:noFill/>
        </p:spPr>
        <p:txBody>
          <a:bodyPr wrap="square" rtlCol="0">
            <a:spAutoFit/>
          </a:bodyPr>
          <a:lstStyle/>
          <a:p>
            <a:r>
              <a:rPr lang="en-US" sz="1400" baseline="30000" dirty="0" smtClean="0">
                <a:solidFill>
                  <a:schemeClr val="bg1"/>
                </a:solidFill>
                <a:latin typeface="Segoe"/>
              </a:rPr>
              <a:t>1 </a:t>
            </a:r>
            <a:r>
              <a:rPr lang="en-US" sz="1400" dirty="0" smtClean="0">
                <a:solidFill>
                  <a:schemeClr val="bg1"/>
                </a:solidFill>
                <a:latin typeface="Segoe"/>
              </a:rPr>
              <a:t>Internet access required.  Free Internet TV content varies by geography.  Some content may require additional fees.</a:t>
            </a:r>
          </a:p>
        </p:txBody>
      </p:sp>
      <p:pic>
        <p:nvPicPr>
          <p:cNvPr id="8" name="Picture 5" descr="D:\DVD_ART36\Logos\Windows 7\Windows 7 Home Premium\Windows 7 Home Premium (brand)\Windows 7 HomePremium v r.png"/>
          <p:cNvPicPr>
            <a:picLocks noChangeAspect="1" noChangeArrowheads="1"/>
          </p:cNvPicPr>
          <p:nvPr/>
        </p:nvPicPr>
        <p:blipFill>
          <a:blip r:embed="rId3" cstate="print"/>
          <a:srcRect/>
          <a:stretch>
            <a:fillRect/>
          </a:stretch>
        </p:blipFill>
        <p:spPr bwMode="auto">
          <a:xfrm>
            <a:off x="6248400" y="3200400"/>
            <a:ext cx="2029856" cy="1600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2743200"/>
            <a:ext cx="5257800" cy="2590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457200" y="152400"/>
            <a:ext cx="8229600" cy="1066800"/>
          </a:xfrm>
        </p:spPr>
        <p:txBody>
          <a:bodyPr>
            <a:normAutofit/>
          </a:bodyPr>
          <a:lstStyle/>
          <a:p>
            <a:r>
              <a:rPr lang="en-US" dirty="0" smtClean="0">
                <a:latin typeface="Segoe UI Light" pitchFamily="34" charset="0"/>
                <a:cs typeface="Segoe UI Light" pitchFamily="34" charset="0"/>
              </a:rPr>
              <a:t>Learn Which Edition is Right</a:t>
            </a:r>
            <a:br>
              <a:rPr lang="en-US" dirty="0" smtClean="0">
                <a:latin typeface="Segoe UI Light" pitchFamily="34" charset="0"/>
                <a:cs typeface="Segoe UI Light" pitchFamily="34" charset="0"/>
              </a:rPr>
            </a:br>
            <a:r>
              <a:rPr lang="en-US" dirty="0" smtClean="0">
                <a:latin typeface="Segoe UI Light" pitchFamily="34" charset="0"/>
                <a:cs typeface="Segoe UI Light" pitchFamily="34" charset="0"/>
              </a:rPr>
              <a:t>for Your Customers</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533400" y="2255837"/>
            <a:ext cx="5105400" cy="2316163"/>
          </a:xfrm>
          <a:prstGeom prst="rect">
            <a:avLst/>
          </a:prstGeom>
        </p:spPr>
        <p:txBody>
          <a:bodyPr anchor="t">
            <a:noAutofit/>
          </a:bodyPr>
          <a:lstStyle/>
          <a:p>
            <a:pPr marL="0" defTabSz="914400">
              <a:buNone/>
            </a:pPr>
            <a:r>
              <a:rPr lang="en-US" sz="1800" b="1" dirty="0" smtClean="0">
                <a:solidFill>
                  <a:schemeClr val="tx2">
                    <a:lumMod val="60000"/>
                    <a:lumOff val="40000"/>
                  </a:schemeClr>
                </a:solidFill>
              </a:rPr>
              <a:t>Why Windows 7 Professional?</a:t>
            </a:r>
          </a:p>
          <a:p>
            <a:pPr>
              <a:buNone/>
            </a:pPr>
            <a:endParaRPr lang="en-US" sz="1600" dirty="0" smtClean="0"/>
          </a:p>
          <a:p>
            <a:pPr>
              <a:buNone/>
            </a:pPr>
            <a:r>
              <a:rPr lang="en-US" sz="1600" dirty="0" smtClean="0">
                <a:solidFill>
                  <a:schemeClr val="bg1"/>
                </a:solidFill>
                <a:latin typeface="Segoe Semibold" pitchFamily="34" charset="0"/>
              </a:rPr>
              <a:t>For Work and </a:t>
            </a:r>
            <a:r>
              <a:rPr lang="en-US" sz="1600" dirty="0" smtClean="0">
                <a:solidFill>
                  <a:schemeClr val="bg1"/>
                </a:solidFill>
                <a:latin typeface="Segoe Semibold" pitchFamily="34" charset="0"/>
              </a:rPr>
              <a:t>Home</a:t>
            </a:r>
          </a:p>
          <a:p>
            <a:pPr>
              <a:buNone/>
            </a:pPr>
            <a:endParaRPr lang="en-US" sz="1600" dirty="0" smtClean="0">
              <a:solidFill>
                <a:schemeClr val="bg1"/>
              </a:solidFill>
              <a:latin typeface="Segoe Semibold" pitchFamily="34" charset="0"/>
            </a:endParaRPr>
          </a:p>
          <a:p>
            <a:pPr marL="320040" indent="-137160">
              <a:buClr>
                <a:schemeClr val="tx2">
                  <a:lumMod val="20000"/>
                  <a:lumOff val="80000"/>
                </a:schemeClr>
              </a:buClr>
            </a:pPr>
            <a:r>
              <a:rPr lang="en-US" sz="1600" dirty="0" smtClean="0">
                <a:solidFill>
                  <a:schemeClr val="bg1"/>
                </a:solidFill>
              </a:rPr>
              <a:t>Everything from Windows 7 Home Premium PLUS:</a:t>
            </a:r>
          </a:p>
          <a:p>
            <a:pPr marL="320040" indent="-137160">
              <a:buClr>
                <a:schemeClr val="tx2">
                  <a:lumMod val="20000"/>
                  <a:lumOff val="80000"/>
                </a:schemeClr>
              </a:buClr>
            </a:pPr>
            <a:endParaRPr lang="en-US" sz="800" dirty="0" smtClean="0"/>
          </a:p>
          <a:p>
            <a:pPr marL="320040" indent="-137160">
              <a:buClr>
                <a:schemeClr val="tx2">
                  <a:lumMod val="20000"/>
                  <a:lumOff val="80000"/>
                </a:schemeClr>
              </a:buClr>
            </a:pPr>
            <a:r>
              <a:rPr lang="en-US" sz="1600" dirty="0" smtClean="0">
                <a:solidFill>
                  <a:schemeClr val="bg1"/>
                </a:solidFill>
              </a:rPr>
              <a:t>Connect </a:t>
            </a:r>
            <a:r>
              <a:rPr lang="en-US" sz="1600" dirty="0" smtClean="0">
                <a:solidFill>
                  <a:schemeClr val="bg1"/>
                </a:solidFill>
              </a:rPr>
              <a:t>to company networks with Domain Join</a:t>
            </a:r>
          </a:p>
          <a:p>
            <a:pPr marL="320040" indent="-137160">
              <a:buClr>
                <a:schemeClr val="tx2">
                  <a:lumMod val="20000"/>
                  <a:lumOff val="80000"/>
                </a:schemeClr>
              </a:buClr>
              <a:buNone/>
            </a:pPr>
            <a:endParaRPr lang="en-US" sz="800" dirty="0" smtClean="0">
              <a:solidFill>
                <a:schemeClr val="bg1"/>
              </a:solidFill>
            </a:endParaRPr>
          </a:p>
          <a:p>
            <a:pPr marL="320040" indent="-137160">
              <a:buClr>
                <a:schemeClr val="tx2">
                  <a:lumMod val="20000"/>
                  <a:lumOff val="80000"/>
                </a:schemeClr>
              </a:buClr>
            </a:pPr>
            <a:r>
              <a:rPr lang="en-US" sz="1600" dirty="0" smtClean="0">
                <a:solidFill>
                  <a:schemeClr val="bg1"/>
                </a:solidFill>
              </a:rPr>
              <a:t>Recover data easily with automatic backup</a:t>
            </a:r>
          </a:p>
          <a:p>
            <a:pPr marL="320040" indent="-137160">
              <a:buClr>
                <a:schemeClr val="tx2">
                  <a:lumMod val="20000"/>
                  <a:lumOff val="80000"/>
                </a:schemeClr>
              </a:buClr>
              <a:buNone/>
            </a:pPr>
            <a:endParaRPr lang="en-US" sz="800" dirty="0" smtClean="0">
              <a:solidFill>
                <a:schemeClr val="bg1"/>
              </a:solidFill>
            </a:endParaRPr>
          </a:p>
          <a:p>
            <a:pPr marL="320040" indent="-137160">
              <a:buClr>
                <a:schemeClr val="tx2">
                  <a:lumMod val="20000"/>
                  <a:lumOff val="80000"/>
                </a:schemeClr>
              </a:buClr>
            </a:pPr>
            <a:r>
              <a:rPr lang="en-US" sz="1600" dirty="0" smtClean="0">
                <a:solidFill>
                  <a:schemeClr val="bg1"/>
                </a:solidFill>
              </a:rPr>
              <a:t>Location Aware Printing</a:t>
            </a:r>
          </a:p>
        </p:txBody>
      </p:sp>
      <p:pic>
        <p:nvPicPr>
          <p:cNvPr id="7" name="Picture 9" descr="D:\DVD_ART36\Logos\Windows 7\Windows 7 Professional\Windows 7 Professional (brand)\Windows 7 Pro v r.png"/>
          <p:cNvPicPr>
            <a:picLocks noChangeAspect="1" noChangeArrowheads="1"/>
          </p:cNvPicPr>
          <p:nvPr/>
        </p:nvPicPr>
        <p:blipFill>
          <a:blip r:embed="rId3" cstate="print"/>
          <a:srcRect/>
          <a:stretch>
            <a:fillRect/>
          </a:stretch>
        </p:blipFill>
        <p:spPr bwMode="auto">
          <a:xfrm>
            <a:off x="6324600" y="2895600"/>
            <a:ext cx="1981200" cy="160066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Home Premium</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457200" y="1295400"/>
            <a:ext cx="8229600" cy="4678363"/>
          </a:xfrm>
          <a:prstGeom prst="rect">
            <a:avLst/>
          </a:prstGeom>
        </p:spPr>
        <p:txBody>
          <a:bodyPr>
            <a:noAutofit/>
          </a:bodyPr>
          <a:lstStyle/>
          <a:p>
            <a:pPr marL="0" indent="0">
              <a:buNone/>
            </a:pPr>
            <a:r>
              <a:rPr lang="en-US" sz="2800" b="1" dirty="0" smtClean="0">
                <a:solidFill>
                  <a:schemeClr val="tx2">
                    <a:lumMod val="60000"/>
                    <a:lumOff val="40000"/>
                  </a:schemeClr>
                </a:solidFill>
              </a:rPr>
              <a:t>The best way to enjoy and share photos, videos, and music.</a:t>
            </a:r>
          </a:p>
          <a:p>
            <a:pPr marL="0" indent="0" algn="ctr">
              <a:buNone/>
            </a:pPr>
            <a:endParaRPr lang="en-US" sz="2000"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smtClean="0"/>
          </a:p>
        </p:txBody>
      </p:sp>
      <p:pic>
        <p:nvPicPr>
          <p:cNvPr id="5122" name="Picture 2" descr="\\redbeard\Projects\MS 032 Windows 7 BOM\_BOM Creative\Windows 7 Approved Images_4.10.09\WMC_preRTM\Music_96dpi.png"/>
          <p:cNvPicPr>
            <a:picLocks noChangeAspect="1" noChangeArrowheads="1"/>
          </p:cNvPicPr>
          <p:nvPr/>
        </p:nvPicPr>
        <p:blipFill>
          <a:blip r:embed="rId3" cstate="print"/>
          <a:srcRect/>
          <a:stretch>
            <a:fillRect/>
          </a:stretch>
        </p:blipFill>
        <p:spPr bwMode="auto">
          <a:xfrm>
            <a:off x="2070219" y="2590800"/>
            <a:ext cx="4863981" cy="2667000"/>
          </a:xfrm>
          <a:prstGeom prst="roundRect">
            <a:avLst>
              <a:gd name="adj" fmla="val 2446"/>
            </a:avLst>
          </a:prstGeom>
          <a:noFill/>
          <a:effectLst>
            <a:glow rad="63500">
              <a:schemeClr val="accent1">
                <a:satMod val="175000"/>
                <a:alpha val="40000"/>
              </a:schemeClr>
            </a:glow>
            <a:outerShdw blurRad="50800" dist="38100" dir="2700000" algn="tl" rotWithShape="0">
              <a:prstClr val="black">
                <a:alpha val="40000"/>
              </a:prstClr>
            </a:outerShdw>
          </a:effectLst>
        </p:spPr>
      </p:pic>
      <p:pic>
        <p:nvPicPr>
          <p:cNvPr id="18" name="Picture 5" descr="D:\DVD_ART36\Logos\Windows 7\Windows 7 Home Premium\Windows 7 Home Premium (brand)\Windows 7 HomePremium v r.png"/>
          <p:cNvPicPr>
            <a:picLocks noChangeAspect="1" noChangeArrowheads="1"/>
          </p:cNvPicPr>
          <p:nvPr/>
        </p:nvPicPr>
        <p:blipFill>
          <a:blip r:embed="rId4" cstate="print"/>
          <a:srcRect/>
          <a:stretch>
            <a:fillRect/>
          </a:stretch>
        </p:blipFill>
        <p:spPr bwMode="auto">
          <a:xfrm>
            <a:off x="457200" y="5715000"/>
            <a:ext cx="1159918" cy="914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09600" y="3581400"/>
            <a:ext cx="3733800" cy="13716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Home Premium</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457200" y="1371600"/>
            <a:ext cx="8229600" cy="1295400"/>
          </a:xfrm>
          <a:prstGeom prst="rect">
            <a:avLst/>
          </a:prstGeom>
        </p:spPr>
        <p:txBody>
          <a:bodyPr/>
          <a:lstStyle/>
          <a:p>
            <a:pPr marL="0" indent="0">
              <a:buNone/>
            </a:pPr>
            <a:r>
              <a:rPr lang="en-US" sz="2400" b="1" i="1" u="sng" dirty="0" smtClean="0"/>
              <a:t>Customer</a:t>
            </a:r>
            <a:r>
              <a:rPr lang="en-US" sz="2400" b="1" i="1" dirty="0" smtClean="0"/>
              <a:t>:  “I’d like the ability to access and share media files across multiple PCs.”</a:t>
            </a:r>
          </a:p>
          <a:p>
            <a:endParaRPr lang="en-US" sz="2400" dirty="0"/>
          </a:p>
        </p:txBody>
      </p:sp>
      <p:sp>
        <p:nvSpPr>
          <p:cNvPr id="9" name="Rectangle 8"/>
          <p:cNvSpPr/>
          <p:nvPr/>
        </p:nvSpPr>
        <p:spPr>
          <a:xfrm>
            <a:off x="533400" y="3043297"/>
            <a:ext cx="3733800" cy="1717393"/>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chemeClr val="tx2">
                    <a:lumMod val="60000"/>
                    <a:lumOff val="40000"/>
                  </a:schemeClr>
                </a:solidFill>
                <a:latin typeface="Segoe"/>
              </a:rPr>
              <a:t>HomeGroup</a:t>
            </a:r>
            <a:r>
              <a:rPr lang="en-US" sz="2000" dirty="0" smtClean="0">
                <a:solidFill>
                  <a:schemeClr val="tx2">
                    <a:lumMod val="60000"/>
                    <a:lumOff val="40000"/>
                  </a:schemeClr>
                </a:solidFill>
                <a:latin typeface="Segoe"/>
              </a:rPr>
              <a:t> </a:t>
            </a:r>
          </a:p>
          <a:p>
            <a:pPr lvl="0">
              <a:spcBef>
                <a:spcPct val="20000"/>
              </a:spcBef>
              <a:buClr>
                <a:schemeClr val="tx2">
                  <a:lumMod val="60000"/>
                  <a:lumOff val="40000"/>
                </a:schemeClr>
              </a:buClr>
            </a:pPr>
            <a:endParaRPr lang="en-US" dirty="0" smtClean="0">
              <a:solidFill>
                <a:schemeClr val="tx2">
                  <a:lumMod val="75000"/>
                </a:schemeClr>
              </a:solidFill>
              <a:latin typeface="Segoe"/>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Light"/>
              </a:rPr>
              <a:t>Create a home network and easily share your music, videos, and photos between PCs running Windows 7. </a:t>
            </a:r>
          </a:p>
        </p:txBody>
      </p:sp>
      <p:pic>
        <p:nvPicPr>
          <p:cNvPr id="5123" name="Picture 3" descr="C:\Users\Farouk Chakwa\Desktop\11W7 Decks - Source Material\Iridio_set1-3\RGB_72_Blue\PMGb_Win7_homegroup_sharing.jpg"/>
          <p:cNvPicPr>
            <a:picLocks noChangeAspect="1" noChangeArrowheads="1"/>
          </p:cNvPicPr>
          <p:nvPr/>
        </p:nvPicPr>
        <p:blipFill>
          <a:blip r:embed="rId3" cstate="print"/>
          <a:srcRect/>
          <a:stretch>
            <a:fillRect/>
          </a:stretch>
        </p:blipFill>
        <p:spPr bwMode="auto">
          <a:xfrm>
            <a:off x="4572000" y="2667000"/>
            <a:ext cx="4267200" cy="3125656"/>
          </a:xfrm>
          <a:prstGeom prst="rect">
            <a:avLst/>
          </a:prstGeom>
          <a:noFill/>
        </p:spPr>
      </p:pic>
      <p:pic>
        <p:nvPicPr>
          <p:cNvPr id="11" name="Picture 5" descr="D:\DVD_ART36\Logos\Windows 7\Windows 7 Home Premium\Windows 7 Home Premium (brand)\Windows 7 HomePremium v r.png"/>
          <p:cNvPicPr>
            <a:picLocks noChangeAspect="1" noChangeArrowheads="1"/>
          </p:cNvPicPr>
          <p:nvPr/>
        </p:nvPicPr>
        <p:blipFill>
          <a:blip r:embed="rId4" cstate="print"/>
          <a:srcRect/>
          <a:stretch>
            <a:fillRect/>
          </a:stretch>
        </p:blipFill>
        <p:spPr bwMode="auto">
          <a:xfrm>
            <a:off x="457200" y="5715000"/>
            <a:ext cx="1159918" cy="914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9600" y="3020208"/>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Home Premium</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457200" y="1371600"/>
            <a:ext cx="8229600" cy="1219200"/>
          </a:xfrm>
          <a:prstGeom prst="rect">
            <a:avLst/>
          </a:prstGeom>
        </p:spPr>
        <p:txBody>
          <a:bodyPr/>
          <a:lstStyle/>
          <a:p>
            <a:pPr marL="0" indent="0">
              <a:buNone/>
            </a:pPr>
            <a:r>
              <a:rPr lang="en-US" sz="2400" b="1" i="1" u="sng" dirty="0" smtClean="0"/>
              <a:t>Customer</a:t>
            </a:r>
            <a:r>
              <a:rPr lang="en-US" sz="2400" b="1" i="1" dirty="0" smtClean="0"/>
              <a:t>: “I’d like to know more about using my PC to enjoy TV.”</a:t>
            </a:r>
          </a:p>
          <a:p>
            <a:pPr marL="0" lvl="0" indent="0">
              <a:buNone/>
            </a:pPr>
            <a:endParaRPr lang="en-US" sz="2400" dirty="0" smtClean="0"/>
          </a:p>
          <a:p>
            <a:endParaRPr lang="en-US" sz="2400" dirty="0"/>
          </a:p>
        </p:txBody>
      </p:sp>
      <p:pic>
        <p:nvPicPr>
          <p:cNvPr id="9" name="Picture 4" descr="\\redbeard\Projects\MS 032 Windows 7 BOM\_BOM Creative\Windows 7 Approved Images_4.10.09\WMC_preRTM\Combined_Guide_300dpi.png"/>
          <p:cNvPicPr>
            <a:picLocks noChangeAspect="1" noChangeArrowheads="1"/>
          </p:cNvPicPr>
          <p:nvPr/>
        </p:nvPicPr>
        <p:blipFill>
          <a:blip r:embed="rId3" cstate="print"/>
          <a:stretch>
            <a:fillRect/>
          </a:stretch>
        </p:blipFill>
        <p:spPr bwMode="auto">
          <a:xfrm>
            <a:off x="4648200" y="2362200"/>
            <a:ext cx="4035486" cy="2639208"/>
          </a:xfrm>
          <a:prstGeom prst="roundRect">
            <a:avLst>
              <a:gd name="adj" fmla="val 2778"/>
            </a:avLst>
          </a:prstGeom>
          <a:noFill/>
          <a:effectLst>
            <a:glow rad="63500">
              <a:schemeClr val="accent1">
                <a:satMod val="175000"/>
                <a:alpha val="40000"/>
              </a:schemeClr>
            </a:glow>
            <a:outerShdw blurRad="50800" dist="38100" dir="2700000" algn="tl" rotWithShape="0">
              <a:prstClr val="black">
                <a:alpha val="40000"/>
              </a:prstClr>
            </a:outerShdw>
          </a:effectLst>
        </p:spPr>
      </p:pic>
      <p:sp>
        <p:nvSpPr>
          <p:cNvPr id="13" name="Rectangle 12"/>
          <p:cNvSpPr/>
          <p:nvPr/>
        </p:nvSpPr>
        <p:spPr>
          <a:xfrm>
            <a:off x="533400" y="2486808"/>
            <a:ext cx="3733800" cy="2086725"/>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chemeClr val="tx2">
                    <a:lumMod val="60000"/>
                    <a:lumOff val="40000"/>
                  </a:schemeClr>
                </a:solidFill>
                <a:latin typeface="Segoe"/>
              </a:rPr>
              <a:t>Windows</a:t>
            </a:r>
            <a:r>
              <a:rPr lang="en-US" sz="2000" b="1" baseline="30000" dirty="0" smtClean="0">
                <a:solidFill>
                  <a:schemeClr val="tx2">
                    <a:lumMod val="60000"/>
                    <a:lumOff val="40000"/>
                  </a:schemeClr>
                </a:solidFill>
                <a:latin typeface="Segoe"/>
              </a:rPr>
              <a:t>®</a:t>
            </a:r>
            <a:r>
              <a:rPr lang="en-US" sz="2000" b="1" dirty="0" smtClean="0">
                <a:solidFill>
                  <a:schemeClr val="tx2">
                    <a:lumMod val="60000"/>
                    <a:lumOff val="40000"/>
                  </a:schemeClr>
                </a:solidFill>
                <a:latin typeface="Segoe"/>
              </a:rPr>
              <a:t> Media Center</a:t>
            </a:r>
          </a:p>
          <a:p>
            <a:pPr lvl="0">
              <a:spcBef>
                <a:spcPct val="20000"/>
              </a:spcBef>
              <a:buClr>
                <a:schemeClr val="tx2">
                  <a:lumMod val="60000"/>
                  <a:lumOff val="40000"/>
                </a:schemeClr>
              </a:buClr>
            </a:pPr>
            <a:endParaRPr lang="en-US" b="1" dirty="0" smtClean="0">
              <a:solidFill>
                <a:schemeClr val="tx2">
                  <a:lumMod val="75000"/>
                </a:schemeClr>
              </a:solidFill>
              <a:latin typeface="Segoe Light"/>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Light"/>
              </a:rPr>
              <a:t>Watch many TV shows for free when and where you want with Internet TV. </a:t>
            </a:r>
          </a:p>
          <a:p>
            <a:pPr marL="274320" lvl="0" indent="-137160">
              <a:buClr>
                <a:schemeClr val="tx2">
                  <a:lumMod val="20000"/>
                  <a:lumOff val="80000"/>
                </a:schemeClr>
              </a:buClr>
            </a:pPr>
            <a:endParaRPr lang="en-US" sz="800" dirty="0" smtClean="0">
              <a:solidFill>
                <a:schemeClr val="bg1"/>
              </a:solidFill>
              <a:latin typeface="Segoe Light"/>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Light"/>
              </a:rPr>
              <a:t>Watch, pause, rewind, and record TV on your PC.</a:t>
            </a:r>
            <a:endParaRPr lang="en-US" sz="1600" dirty="0" err="1" smtClean="0">
              <a:solidFill>
                <a:schemeClr val="bg1"/>
              </a:solidFill>
              <a:latin typeface="Segoe Light"/>
            </a:endParaRPr>
          </a:p>
        </p:txBody>
      </p:sp>
      <p:pic>
        <p:nvPicPr>
          <p:cNvPr id="11" name="Picture 5" descr="D:\DVD_ART36\Logos\Windows 7\Windows 7 Home Premium\Windows 7 Home Premium (brand)\Windows 7 HomePremium v r.png"/>
          <p:cNvPicPr>
            <a:picLocks noChangeAspect="1" noChangeArrowheads="1"/>
          </p:cNvPicPr>
          <p:nvPr/>
        </p:nvPicPr>
        <p:blipFill>
          <a:blip r:embed="rId4" cstate="print"/>
          <a:srcRect/>
          <a:stretch>
            <a:fillRect/>
          </a:stretch>
        </p:blipFill>
        <p:spPr bwMode="auto">
          <a:xfrm>
            <a:off x="457200" y="5715000"/>
            <a:ext cx="1159918" cy="914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10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09600" y="3124200"/>
            <a:ext cx="3733800" cy="1828800"/>
          </a:xfrm>
          <a:prstGeom prst="roundRect">
            <a:avLst>
              <a:gd name="adj" fmla="val 3788"/>
            </a:avLst>
          </a:prstGeom>
          <a:gradFill flip="none" rotWithShape="1">
            <a:gsLst>
              <a:gs pos="55000">
                <a:srgbClr val="164F80">
                  <a:alpha val="46000"/>
                </a:srgbClr>
              </a:gs>
              <a:gs pos="55000">
                <a:srgbClr val="164F80">
                  <a:alpha val="46000"/>
                </a:srgbClr>
              </a:gs>
              <a:gs pos="41000">
                <a:srgbClr val="3FA1D1">
                  <a:alpha val="46000"/>
                </a:srgbClr>
              </a:gs>
            </a:gsLst>
            <a:path path="circle">
              <a:fillToRect r="100000" b="100000"/>
            </a:path>
            <a:tileRect l="-100000" t="-100000"/>
          </a:gradFill>
          <a:ln w="44450">
            <a:solidFill>
              <a:srgbClr val="44ADDD">
                <a:alpha val="48000"/>
              </a:srgbClr>
            </a:solidFill>
          </a:ln>
          <a:effectLst>
            <a:outerShdw blurRad="762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p:txBody>
          <a:bodyPr>
            <a:normAutofit/>
          </a:bodyPr>
          <a:lstStyle/>
          <a:p>
            <a:r>
              <a:rPr lang="en-US" dirty="0" smtClean="0">
                <a:latin typeface="Segoe UI Light" pitchFamily="34" charset="0"/>
                <a:cs typeface="Segoe UI Light" pitchFamily="34" charset="0"/>
              </a:rPr>
              <a:t>Recommend Windows 7 Home Premium</a:t>
            </a:r>
            <a:endParaRPr lang="en-US" dirty="0">
              <a:latin typeface="Segoe UI Light" pitchFamily="34" charset="0"/>
              <a:cs typeface="Segoe UI Light" pitchFamily="34" charset="0"/>
            </a:endParaRPr>
          </a:p>
        </p:txBody>
      </p:sp>
      <p:sp>
        <p:nvSpPr>
          <p:cNvPr id="3" name="Content Placeholder 2"/>
          <p:cNvSpPr>
            <a:spLocks noGrp="1"/>
          </p:cNvSpPr>
          <p:nvPr>
            <p:ph idx="4294967295"/>
          </p:nvPr>
        </p:nvSpPr>
        <p:spPr>
          <a:xfrm>
            <a:off x="457200" y="1371600"/>
            <a:ext cx="8229600" cy="1219200"/>
          </a:xfrm>
          <a:prstGeom prst="rect">
            <a:avLst/>
          </a:prstGeom>
        </p:spPr>
        <p:txBody>
          <a:bodyPr/>
          <a:lstStyle/>
          <a:p>
            <a:pPr marL="0" indent="0">
              <a:buNone/>
            </a:pPr>
            <a:r>
              <a:rPr lang="en-US" sz="2400" b="1" i="1" u="sng" dirty="0" smtClean="0"/>
              <a:t>Ask</a:t>
            </a:r>
            <a:r>
              <a:rPr lang="en-US" sz="2400" b="1" dirty="0" smtClean="0"/>
              <a:t>:  Do you want to monitor or safeguard the Web sites your children visit?</a:t>
            </a:r>
          </a:p>
          <a:p>
            <a:pPr marL="0" indent="0" algn="ctr">
              <a:buNone/>
            </a:pPr>
            <a:endParaRPr lang="en-US" sz="2400" dirty="0" smtClean="0"/>
          </a:p>
          <a:p>
            <a:pPr>
              <a:buNone/>
            </a:pPr>
            <a:endParaRPr lang="en-US" sz="2400" dirty="0"/>
          </a:p>
        </p:txBody>
      </p:sp>
      <p:pic>
        <p:nvPicPr>
          <p:cNvPr id="7170" name="Picture 2" descr="C:\Users\Farouk Chakwa\Desktop\11W7 Decks - Source Material\Iridio_set1-3\RGB_72_Blue\PMGb_Win7_parental_control.jpg"/>
          <p:cNvPicPr>
            <a:picLocks noChangeAspect="1" noChangeArrowheads="1"/>
          </p:cNvPicPr>
          <p:nvPr/>
        </p:nvPicPr>
        <p:blipFill>
          <a:blip r:embed="rId3" cstate="print"/>
          <a:srcRect/>
          <a:stretch>
            <a:fillRect/>
          </a:stretch>
        </p:blipFill>
        <p:spPr bwMode="auto">
          <a:xfrm>
            <a:off x="4693098" y="2514600"/>
            <a:ext cx="4146101" cy="3048000"/>
          </a:xfrm>
          <a:prstGeom prst="rect">
            <a:avLst/>
          </a:prstGeom>
          <a:noFill/>
        </p:spPr>
      </p:pic>
      <p:sp>
        <p:nvSpPr>
          <p:cNvPr id="10" name="Rectangle 9"/>
          <p:cNvSpPr/>
          <p:nvPr/>
        </p:nvSpPr>
        <p:spPr>
          <a:xfrm>
            <a:off x="533400" y="2590800"/>
            <a:ext cx="3733800" cy="1224951"/>
          </a:xfrm>
          <a:prstGeom prst="rect">
            <a:avLst/>
          </a:prstGeom>
        </p:spPr>
        <p:txBody>
          <a:bodyPr wrap="square">
            <a:spAutoFit/>
          </a:bodyPr>
          <a:lstStyle/>
          <a:p>
            <a:pPr lvl="0">
              <a:spcBef>
                <a:spcPct val="20000"/>
              </a:spcBef>
              <a:buClr>
                <a:schemeClr val="tx2">
                  <a:lumMod val="60000"/>
                  <a:lumOff val="40000"/>
                </a:schemeClr>
              </a:buClr>
            </a:pPr>
            <a:r>
              <a:rPr lang="en-US" sz="2000" b="1" dirty="0" smtClean="0">
                <a:solidFill>
                  <a:schemeClr val="tx2">
                    <a:lumMod val="60000"/>
                    <a:lumOff val="40000"/>
                  </a:schemeClr>
                </a:solidFill>
                <a:latin typeface="Segoe"/>
              </a:rPr>
              <a:t>Parental Controls</a:t>
            </a:r>
          </a:p>
          <a:p>
            <a:pPr lvl="0">
              <a:spcBef>
                <a:spcPct val="20000"/>
              </a:spcBef>
              <a:buClr>
                <a:schemeClr val="tx2">
                  <a:lumMod val="60000"/>
                  <a:lumOff val="40000"/>
                </a:schemeClr>
              </a:buClr>
            </a:pPr>
            <a:endParaRPr lang="en-US" b="1" dirty="0" smtClean="0">
              <a:solidFill>
                <a:schemeClr val="tx2">
                  <a:lumMod val="75000"/>
                </a:schemeClr>
              </a:solidFill>
              <a:latin typeface="Segoe Light"/>
            </a:endParaRPr>
          </a:p>
          <a:p>
            <a:pPr marL="274320" lvl="0" indent="-137160">
              <a:buClr>
                <a:schemeClr val="tx2">
                  <a:lumMod val="20000"/>
                  <a:lumOff val="80000"/>
                </a:schemeClr>
              </a:buClr>
              <a:buFont typeface="Arial" pitchFamily="34" charset="0"/>
              <a:buChar char="•"/>
            </a:pPr>
            <a:r>
              <a:rPr lang="en-US" sz="1600" dirty="0" smtClean="0">
                <a:solidFill>
                  <a:schemeClr val="bg1"/>
                </a:solidFill>
                <a:latin typeface="Segoe Light"/>
              </a:rPr>
              <a:t>Keep children safer online with improved customizable controls</a:t>
            </a:r>
            <a:r>
              <a:rPr lang="en-US" sz="1600" dirty="0" smtClean="0">
                <a:solidFill>
                  <a:schemeClr val="bg1"/>
                </a:solidFill>
                <a:latin typeface="Segoe"/>
              </a:rPr>
              <a:t>.</a:t>
            </a:r>
            <a:endParaRPr lang="en-US" sz="800" dirty="0" smtClean="0">
              <a:solidFill>
                <a:schemeClr val="bg1"/>
              </a:solidFill>
              <a:latin typeface="Segoe"/>
            </a:endParaRPr>
          </a:p>
        </p:txBody>
      </p:sp>
      <p:pic>
        <p:nvPicPr>
          <p:cNvPr id="11" name="Picture 5" descr="D:\DVD_ART36\Logos\Windows 7\Windows 7 Home Premium\Windows 7 Home Premium (brand)\Windows 7 HomePremium v r.png"/>
          <p:cNvPicPr>
            <a:picLocks noChangeAspect="1" noChangeArrowheads="1"/>
          </p:cNvPicPr>
          <p:nvPr/>
        </p:nvPicPr>
        <p:blipFill>
          <a:blip r:embed="rId4" cstate="print"/>
          <a:srcRect/>
          <a:stretch>
            <a:fillRect/>
          </a:stretch>
        </p:blipFill>
        <p:spPr bwMode="auto">
          <a:xfrm>
            <a:off x="457200" y="5715000"/>
            <a:ext cx="1159918" cy="914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effectLst/>
              </a:rPr>
              <a:t>Demonstration: Parental Controls</a:t>
            </a:r>
            <a:endParaRPr lang="en-US" dirty="0">
              <a:effectLs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U Agnostic">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Windows 7 Template">
      <a:majorFont>
        <a:latin typeface="Segoe Light"/>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2614</TotalTime>
  <Words>2047</Words>
  <Application>Microsoft Office PowerPoint</Application>
  <PresentationFormat>On-screen Show (4:3)</PresentationFormat>
  <Paragraphs>271</Paragraphs>
  <Slides>23</Slides>
  <Notes>20</Notes>
  <HiddenSlides>3</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Windows 7 Green</vt:lpstr>
      <vt:lpstr>Windows 7 Blue</vt:lpstr>
      <vt:lpstr>Windows 7 Yellow</vt:lpstr>
      <vt:lpstr>Windows 7 Orange</vt:lpstr>
      <vt:lpstr>Windows 7 Black</vt:lpstr>
      <vt:lpstr>BU Agnostic</vt:lpstr>
      <vt:lpstr>Selling Windows 7</vt:lpstr>
      <vt:lpstr>Learn Which Edition is Right for Your Customers</vt:lpstr>
      <vt:lpstr>Learn Which Edition is Right for Your Customers</vt:lpstr>
      <vt:lpstr>Learn Which Edition is Right for Your Customers</vt:lpstr>
      <vt:lpstr>Recommend Windows 7 Home Premium</vt:lpstr>
      <vt:lpstr>Recommend Windows 7 Home Premium</vt:lpstr>
      <vt:lpstr>Recommend Windows 7 Home Premium</vt:lpstr>
      <vt:lpstr>Recommend Windows 7 Home Premium</vt:lpstr>
      <vt:lpstr>Demonstration: Parental Controls</vt:lpstr>
      <vt:lpstr>Recommend Windows 7 Home Premium</vt:lpstr>
      <vt:lpstr>Recommend Windows 7 Home Premium</vt:lpstr>
      <vt:lpstr>Recommend Windows 7 Home Premium</vt:lpstr>
      <vt:lpstr>Recommend Windows 7 Professional</vt:lpstr>
      <vt:lpstr>Recommend Windows 7 Professional</vt:lpstr>
      <vt:lpstr>Recommend Windows 7 Professional</vt:lpstr>
      <vt:lpstr>Recommend Windows 7 Professional</vt:lpstr>
      <vt:lpstr>Recommend Windows 7 Professional</vt:lpstr>
      <vt:lpstr>Recommend Windows 7 Professional</vt:lpstr>
      <vt:lpstr>Recommend Windows 7 Professional</vt:lpstr>
      <vt:lpstr>Don’t Forget to Tell your Customers About</vt:lpstr>
      <vt:lpstr>Slide 21</vt:lpstr>
      <vt:lpstr>System Requirements</vt:lpstr>
      <vt:lpstr>Slide 23</vt:lpstr>
    </vt:vector>
  </TitlesOfParts>
  <Manager>Jamie Monberg</Manager>
  <Company>Hornall Anderson Design Works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7 Presentation Template</dc:title>
  <dc:subject>Windows 7 Brand</dc:subject>
  <dc:creator>Edward N. Lee</dc:creator>
  <cp:keywords>Microsoft, Brand, "Windows 7", PowerPoint Template</cp:keywords>
  <dc:description>For this and other presentation design needs, please contact Ed Lee @ e_lee@hadw.com</dc:description>
  <cp:lastModifiedBy>tkennedy</cp:lastModifiedBy>
  <cp:revision>225</cp:revision>
  <dcterms:created xsi:type="dcterms:W3CDTF">2009-06-12T18:45:51Z</dcterms:created>
  <dcterms:modified xsi:type="dcterms:W3CDTF">2009-08-31T23:04:46Z</dcterms:modified>
  <cp:category>Presentation Design</cp:category>
</cp:coreProperties>
</file>